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5254-1CBC-4F4C-950E-71EE92B1965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0F47-6A8B-4154-8E93-0AD3BAE7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5254-1CBC-4F4C-950E-71EE92B1965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0F47-6A8B-4154-8E93-0AD3BAE7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5254-1CBC-4F4C-950E-71EE92B1965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0F47-6A8B-4154-8E93-0AD3BAE7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6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5254-1CBC-4F4C-950E-71EE92B1965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0F47-6A8B-4154-8E93-0AD3BAE7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5254-1CBC-4F4C-950E-71EE92B1965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0F47-6A8B-4154-8E93-0AD3BAE7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5254-1CBC-4F4C-950E-71EE92B1965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0F47-6A8B-4154-8E93-0AD3BAE7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5254-1CBC-4F4C-950E-71EE92B1965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0F47-6A8B-4154-8E93-0AD3BAE7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5254-1CBC-4F4C-950E-71EE92B1965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0F47-6A8B-4154-8E93-0AD3BAE7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5254-1CBC-4F4C-950E-71EE92B1965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0F47-6A8B-4154-8E93-0AD3BAE7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5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5254-1CBC-4F4C-950E-71EE92B1965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0F47-6A8B-4154-8E93-0AD3BAE7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5254-1CBC-4F4C-950E-71EE92B1965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0F47-6A8B-4154-8E93-0AD3BAE7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5254-1CBC-4F4C-950E-71EE92B1965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0F47-6A8B-4154-8E93-0AD3BAE7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892" t="1561" r="2295" b="52387"/>
          <a:stretch/>
        </p:blipFill>
        <p:spPr>
          <a:xfrm>
            <a:off x="840259" y="280086"/>
            <a:ext cx="4802660" cy="59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973" t="1322" r="14797" b="66246"/>
          <a:stretch/>
        </p:blipFill>
        <p:spPr>
          <a:xfrm>
            <a:off x="535459" y="337751"/>
            <a:ext cx="4909751" cy="40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9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3311" t="1681" r="14797" b="70691"/>
          <a:stretch/>
        </p:blipFill>
        <p:spPr>
          <a:xfrm>
            <a:off x="724929" y="321275"/>
            <a:ext cx="5802307" cy="411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Cruz</dc:creator>
  <cp:lastModifiedBy>Edgar Cruz</cp:lastModifiedBy>
  <cp:revision>3</cp:revision>
  <dcterms:created xsi:type="dcterms:W3CDTF">2022-01-13T04:36:36Z</dcterms:created>
  <dcterms:modified xsi:type="dcterms:W3CDTF">2022-01-13T18:02:44Z</dcterms:modified>
</cp:coreProperties>
</file>