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779" r:id="rId2"/>
    <p:sldMasterId id="2147483744" r:id="rId3"/>
    <p:sldMasterId id="2147483794" r:id="rId4"/>
    <p:sldMasterId id="2147483807" r:id="rId5"/>
  </p:sldMasterIdLst>
  <p:notesMasterIdLst>
    <p:notesMasterId r:id="rId8"/>
  </p:notesMasterIdLst>
  <p:handoutMasterIdLst>
    <p:handoutMasterId r:id="rId9"/>
  </p:handoutMasterIdLst>
  <p:sldIdLst>
    <p:sldId id="887" r:id="rId6"/>
    <p:sldId id="884" r:id="rId7"/>
  </p:sldIdLst>
  <p:sldSz cx="6858000" cy="5143500"/>
  <p:notesSz cx="7010400" cy="9296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166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33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498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66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5829" algn="l" defTabSz="914333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2995" algn="l" defTabSz="914333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160" algn="l" defTabSz="914333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326" algn="l" defTabSz="914333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0" userDrawn="1">
          <p15:clr>
            <a:srgbClr val="A4A3A4"/>
          </p15:clr>
        </p15:guide>
        <p15:guide id="2" pos="6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45"/>
    <a:srgbClr val="00CC66"/>
    <a:srgbClr val="00B050"/>
    <a:srgbClr val="009900"/>
    <a:srgbClr val="339933"/>
    <a:srgbClr val="0000CC"/>
    <a:srgbClr val="66FF66"/>
    <a:srgbClr val="33CC33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73" autoAdjust="0"/>
    <p:restoredTop sz="96433" autoAdjust="0"/>
  </p:normalViewPr>
  <p:slideViewPr>
    <p:cSldViewPr snapToGrid="0">
      <p:cViewPr varScale="1">
        <p:scale>
          <a:sx n="148" d="100"/>
          <a:sy n="148" d="100"/>
        </p:scale>
        <p:origin x="1542" y="108"/>
      </p:cViewPr>
      <p:guideLst>
        <p:guide orient="horz" pos="660"/>
        <p:guide pos="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290" y="-642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447" cy="4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57" y="2"/>
            <a:ext cx="3038447" cy="4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31207"/>
            <a:ext cx="3038447" cy="4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altLang="ja-JP" smtClean="0"/>
              <a:t>aaaaaaaaaa                                                                                                     aaaaaaaaaaaa</a:t>
            </a:r>
            <a:endParaRPr lang="en-US" altLang="ja-JP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57" y="8831207"/>
            <a:ext cx="3038447" cy="4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994BB0-016F-4840-86EA-8B3085F19C6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125043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447" cy="4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57" y="2"/>
            <a:ext cx="3038447" cy="4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62" y="4415603"/>
            <a:ext cx="5140078" cy="4183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1207"/>
            <a:ext cx="3038447" cy="4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altLang="ja-JP" smtClean="0"/>
              <a:t>aaaaaaaaaa                                                                                                     aaaaaaaaaaaa</a:t>
            </a:r>
            <a:endParaRPr lang="en-US" altLang="ja-JP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57" y="8831207"/>
            <a:ext cx="3038447" cy="46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768" tIns="44383" rIns="88768" bIns="4438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8523B5-A34A-4349-B43A-7CBA90F5006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2846359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166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33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498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664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5829" algn="l" defTabSz="91433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2200277" y="2461589"/>
            <a:ext cx="4333875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2213611" y="499533"/>
            <a:ext cx="4334468" cy="260236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 anchorCtr="0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 userDrawn="1"/>
        </p:nvSpPr>
        <p:spPr bwMode="auto">
          <a:xfrm>
            <a:off x="2213971" y="4267201"/>
            <a:ext cx="4334468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2213971" y="3771901"/>
            <a:ext cx="4334468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90" y="219926"/>
            <a:ext cx="1531681" cy="9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3A627CC1-1DC9-408F-97CD-3D63ECDCFD5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530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886326" y="457200"/>
            <a:ext cx="1457325" cy="41148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14351" y="457200"/>
            <a:ext cx="4257675" cy="4114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AA8EA928-75F1-4EAE-B97A-B4E0B3BE0C5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360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598621"/>
            <a:ext cx="5829300" cy="1101725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71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2900" y="1200157"/>
            <a:ext cx="6172200" cy="3394075"/>
          </a:xfrm>
          <a:prstGeom prst="rect">
            <a:avLst/>
          </a:prstGeom>
        </p:spPr>
        <p:txBody>
          <a:bodyPr lIns="91434" tIns="45717" rIns="91434" bIns="45717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4986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3305175"/>
            <a:ext cx="5829300" cy="1022350"/>
          </a:xfrm>
          <a:prstGeom prst="rect">
            <a:avLst/>
          </a:prstGeom>
        </p:spPr>
        <p:txBody>
          <a:bodyPr lIns="91434" tIns="45717" rIns="91434" bIns="45717"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2179643"/>
            <a:ext cx="5829300" cy="1125537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6241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1200157"/>
            <a:ext cx="3028950" cy="339407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200157"/>
            <a:ext cx="3028950" cy="339407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789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1" y="1150938"/>
            <a:ext cx="3030141" cy="481012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1" y="1631953"/>
            <a:ext cx="3030141" cy="296227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6" y="1150938"/>
            <a:ext cx="3031331" cy="481012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6" y="1631953"/>
            <a:ext cx="3031331" cy="296227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71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8947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5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3" y="204791"/>
            <a:ext cx="2256235" cy="871537"/>
          </a:xfrm>
          <a:prstGeom prst="rect">
            <a:avLst/>
          </a:prstGeom>
        </p:spPr>
        <p:txBody>
          <a:bodyPr lIns="91434" tIns="45717" rIns="91434" bIns="45717"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204792"/>
            <a:ext cx="3833813" cy="4389437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3" y="1076325"/>
            <a:ext cx="2256235" cy="3517900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76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B2BFF4B8-CEA9-4914-84F0-91D64108C4E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6827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450"/>
          </a:xfrm>
          <a:prstGeom prst="rect">
            <a:avLst/>
          </a:prstGeom>
        </p:spPr>
        <p:txBody>
          <a:bodyPr lIns="91434" tIns="45717" rIns="91434" bIns="45717"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460375"/>
            <a:ext cx="4114800" cy="3086100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10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4025901"/>
            <a:ext cx="4114800" cy="603250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4039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1200157"/>
            <a:ext cx="6172200" cy="3394075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8585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206376"/>
            <a:ext cx="1543050" cy="4387850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206376"/>
            <a:ext cx="4514850" cy="4387850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en-US" altLang="ja-JP" smtClean="0"/>
              <a:t>aaaa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4431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598621"/>
            <a:ext cx="5829300" cy="11017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727F2-F62A-4AA4-BDC6-128C883ADBE2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9245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D9770-035D-4557-B801-D252A1A2C63C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6740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3305175"/>
            <a:ext cx="58293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2179643"/>
            <a:ext cx="58293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6C7E1-18E0-49D6-A586-492C2069141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023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1200157"/>
            <a:ext cx="302895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1200157"/>
            <a:ext cx="302895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6B155-B06E-4C41-90A2-C83F9FC3BCD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57490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1" y="1150938"/>
            <a:ext cx="3030141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1" y="1631953"/>
            <a:ext cx="3030141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76" y="1150938"/>
            <a:ext cx="3031331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76" y="1631953"/>
            <a:ext cx="3031331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60BF1-137B-4F7C-98D4-ADB2304FFDF2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63415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1A0D1-BF4E-4995-9BA0-C2ECA605BDCA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6468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7865F-5153-4987-A2F8-2E379B54186D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935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5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8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AE57CDE5-50F1-46A1-98D0-3FDED097D26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92376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3" y="204791"/>
            <a:ext cx="2256235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8" y="204792"/>
            <a:ext cx="3833813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3" y="1076325"/>
            <a:ext cx="2256235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8E073-A79D-43C5-B0D4-F2189483CDA8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52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460375"/>
            <a:ext cx="41148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10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4025901"/>
            <a:ext cx="41148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119B2-04FD-401E-A517-582E0D97A09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3580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58532-FAF9-4701-B3C8-A21BF62F562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8905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206376"/>
            <a:ext cx="1543050" cy="438785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206376"/>
            <a:ext cx="4514850" cy="438785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21BFE-EAAD-4D71-9EE9-84467470594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9406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598621"/>
            <a:ext cx="5829300" cy="1101725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14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2900" y="1200157"/>
            <a:ext cx="6172200" cy="3394075"/>
          </a:xfrm>
          <a:prstGeom prst="rect">
            <a:avLst/>
          </a:prstGeom>
        </p:spPr>
        <p:txBody>
          <a:bodyPr lIns="91434" tIns="45717" rIns="91434" bIns="45717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862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3305175"/>
            <a:ext cx="5829300" cy="1022350"/>
          </a:xfrm>
          <a:prstGeom prst="rect">
            <a:avLst/>
          </a:prstGeom>
        </p:spPr>
        <p:txBody>
          <a:bodyPr lIns="91434" tIns="45717" rIns="91434" bIns="45717"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2179643"/>
            <a:ext cx="5829300" cy="1125537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418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1200157"/>
            <a:ext cx="3028950" cy="339407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200157"/>
            <a:ext cx="3028950" cy="339407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92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1" y="1150938"/>
            <a:ext cx="3030141" cy="481012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1" y="1631953"/>
            <a:ext cx="3030141" cy="296227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6" y="1150938"/>
            <a:ext cx="3031331" cy="481012"/>
          </a:xfrm>
          <a:prstGeom prst="rect">
            <a:avLst/>
          </a:prstGeom>
        </p:spPr>
        <p:txBody>
          <a:bodyPr lIns="91434" tIns="45717" rIns="91434" bIns="45717"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6" y="1631953"/>
            <a:ext cx="3031331" cy="2962275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14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4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14350" y="1485900"/>
            <a:ext cx="28575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1485900"/>
            <a:ext cx="28575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2CC1DF8B-135C-451E-94A2-AB7CDF8F46A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667635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3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3" y="204791"/>
            <a:ext cx="2256235" cy="871537"/>
          </a:xfrm>
          <a:prstGeom prst="rect">
            <a:avLst/>
          </a:prstGeom>
        </p:spPr>
        <p:txBody>
          <a:bodyPr lIns="91434" tIns="45717" rIns="91434" bIns="45717"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204792"/>
            <a:ext cx="3833813" cy="4389437"/>
          </a:xfrm>
          <a:prstGeom prst="rect">
            <a:avLst/>
          </a:prstGeom>
        </p:spPr>
        <p:txBody>
          <a:bodyPr lIns="91434" tIns="45717" rIns="91434" bIns="45717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3" y="1076325"/>
            <a:ext cx="2256235" cy="3517900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642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450"/>
          </a:xfrm>
          <a:prstGeom prst="rect">
            <a:avLst/>
          </a:prstGeom>
        </p:spPr>
        <p:txBody>
          <a:bodyPr lIns="91434" tIns="45717" rIns="91434" bIns="45717"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460375"/>
            <a:ext cx="4114800" cy="3086100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10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4025901"/>
            <a:ext cx="4114800" cy="603250"/>
          </a:xfrm>
          <a:prstGeom prst="rect">
            <a:avLst/>
          </a:prstGeom>
        </p:spPr>
        <p:txBody>
          <a:bodyPr lIns="91434" tIns="45717" rIns="91434" bIns="45717"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0395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1200157"/>
            <a:ext cx="6172200" cy="3394075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5858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206376"/>
            <a:ext cx="1543050" cy="4387850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206376"/>
            <a:ext cx="4514850" cy="4387850"/>
          </a:xfrm>
          <a:prstGeom prst="rect">
            <a:avLst/>
          </a:prstGeom>
        </p:spPr>
        <p:txBody>
          <a:bodyPr vert="eaVert" lIns="91434" tIns="45717" rIns="91434" bIns="45717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lIns="91434" tIns="45717" rIns="91434" bIns="45717"/>
          <a:lstStyle/>
          <a:p>
            <a:fld id="{A78F9FBE-BF4C-694B-98D1-D6601A886C6E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316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598614"/>
            <a:ext cx="5829300" cy="11017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92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2900" y="1200151"/>
            <a:ext cx="61722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665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3305175"/>
            <a:ext cx="5829300" cy="1022350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2179639"/>
            <a:ext cx="58293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177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075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075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180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1150938"/>
            <a:ext cx="3030141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1631951"/>
            <a:ext cx="3030141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1150938"/>
            <a:ext cx="3031331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1631951"/>
            <a:ext cx="3031331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2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76" y="1151335"/>
            <a:ext cx="303133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10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76" y="1631156"/>
            <a:ext cx="303133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71038960-2714-4B35-8F2B-02ED5E7B378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549099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182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055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4789"/>
            <a:ext cx="2256235" cy="871537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4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076325"/>
            <a:ext cx="2256235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0607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4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460375"/>
            <a:ext cx="41148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4025900"/>
            <a:ext cx="41148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78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1200151"/>
            <a:ext cx="61722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734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206375"/>
            <a:ext cx="1543050" cy="4387850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206375"/>
            <a:ext cx="451485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aaaa</a:t>
            </a: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/>
          <a:lstStyle/>
          <a:p>
            <a:fld id="{00E3793E-EFEC-EF4B-BD96-8743C2C5225F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0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C10C6EA1-F2E6-4DF3-BFD3-0AD95500F7F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342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20322F2B-8E28-4798-9579-B2D8E1EC697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946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3" y="204787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8" y="204796"/>
            <a:ext cx="383381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3" y="1076328"/>
            <a:ext cx="225623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78A013D0-10F6-4668-8666-467A801F4FB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088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10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4025511"/>
            <a:ext cx="41148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55" indent="0">
              <a:buNone/>
              <a:defRPr sz="1200"/>
            </a:lvl2pPr>
            <a:lvl3pPr marL="914310" indent="0">
              <a:buNone/>
              <a:defRPr sz="10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914900" y="4686300"/>
            <a:ext cx="1428750" cy="342900"/>
          </a:xfrm>
          <a:prstGeom prst="rect">
            <a:avLst/>
          </a:prstGeom>
          <a:ln/>
        </p:spPr>
        <p:txBody>
          <a:bodyPr lIns="91434" tIns="45717" rIns="91434" bIns="45717"/>
          <a:lstStyle>
            <a:lvl1pPr>
              <a:defRPr/>
            </a:lvl1pPr>
          </a:lstStyle>
          <a:p>
            <a:pPr>
              <a:defRPr/>
            </a:pPr>
            <a:fld id="{D540B586-4C45-4EF1-81E5-495CA613752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677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992228"/>
            <a:ext cx="5829300" cy="32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485900"/>
            <a:ext cx="5829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4686300"/>
            <a:ext cx="1428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6300"/>
            <a:ext cx="2171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6453000" y="4800350"/>
            <a:ext cx="405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H="1">
            <a:off x="261938" y="658700"/>
            <a:ext cx="639585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76711"/>
            <a:ext cx="922080" cy="570988"/>
          </a:xfrm>
          <a:prstGeom prst="rect">
            <a:avLst/>
          </a:prstGeom>
        </p:spPr>
      </p:pic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6377239" y="4807646"/>
            <a:ext cx="55146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z="900" smtClean="0">
                <a:solidFill>
                  <a:srgbClr val="009B4A"/>
                </a:solidFill>
              </a:rPr>
              <a:pPr>
                <a:defRPr/>
              </a:pPr>
              <a:t>‹#›</a:t>
            </a:fld>
            <a:endParaRPr lang="en-US" altLang="ja-JP" sz="900" dirty="0">
              <a:solidFill>
                <a:srgbClr val="009B4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55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1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464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618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66" indent="-342866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2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86" indent="-228577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040" indent="-228577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95" indent="-228577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48" indent="-228577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504" indent="-228577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58" indent="-228577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812" indent="-228577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64" y="1746251"/>
            <a:ext cx="2674157" cy="16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0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dt="0"/>
  <p:txStyles>
    <p:titleStyle>
      <a:lvl1pPr algn="ctr" defTabSz="457155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457155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2" algn="l" defTabSz="457155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457155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457155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7" algn="l" defTabSz="457155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7" algn="l" defTabSz="45715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7" algn="l" defTabSz="45715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7" algn="l" defTabSz="45715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7" algn="l" defTabSz="45715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342900" y="206375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342900" y="1200157"/>
            <a:ext cx="61722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4767271"/>
            <a:ext cx="1600200" cy="274637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4767271"/>
            <a:ext cx="2171700" cy="274637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aaaa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4767271"/>
            <a:ext cx="1600200" cy="274637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83BD11-8E88-4345-9201-C56A450BDEF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155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31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464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618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866" indent="-342866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2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7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7" algn="l" defTabSz="91431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7" algn="l" defTabSz="91431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7" algn="l" defTabSz="91431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7" algn="l" defTabSz="91431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64" y="1746251"/>
            <a:ext cx="2674157" cy="16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0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dt="0"/>
  <p:txStyles>
    <p:titleStyle>
      <a:lvl1pPr algn="ctr" defTabSz="457155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457155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2" algn="l" defTabSz="457155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457155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457155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7" algn="l" defTabSz="457155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7" algn="l" defTabSz="45715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7" algn="l" defTabSz="45715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7" algn="l" defTabSz="45715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7" algn="l" defTabSz="45715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45715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57" y="1746251"/>
            <a:ext cx="2674157" cy="16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5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dt="0"/>
  <p:txStyles>
    <p:titleStyle>
      <a:lvl1pPr algn="ctr" defTabSz="342900" rtl="0" eaLnBrk="1" latinLnBrk="0" hangingPunct="1"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258"/>
          <a:stretch/>
        </p:blipFill>
        <p:spPr>
          <a:xfrm>
            <a:off x="3136005" y="745319"/>
            <a:ext cx="3115628" cy="25046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36" y="745319"/>
            <a:ext cx="2070078" cy="134868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69136" y="2208489"/>
            <a:ext cx="2562245" cy="8838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8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Why: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There are a lot of opportunities with the maintenance routines since their activities are ambiguous and they don’t ensure reliability..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sz="8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9135" y="2806131"/>
            <a:ext cx="2966870" cy="62421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8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How: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Through a systematic approach of the maintenance execution to be able to change from condition based maintenance to cycle based maintenance.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sz="8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9135" y="3379577"/>
            <a:ext cx="2897098" cy="88220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8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What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Internal development of a new software able to connect to all the machines in the plant to count cycles to measure the real wear of the consumable parts.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sz="8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135" y="4001919"/>
            <a:ext cx="3011947" cy="88220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8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Be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-Breakdown reduction..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-Close collaboration between maintenance and quality teams.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-Saving projects derived from the data generated from the system.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-Automated emails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8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-Automated stoppages to force replacements.</a:t>
            </a:r>
            <a:endParaRPr kumimoji="0" lang="en-US" sz="8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t="7558"/>
          <a:stretch/>
        </p:blipFill>
        <p:spPr>
          <a:xfrm>
            <a:off x="3616548" y="3307405"/>
            <a:ext cx="2498502" cy="168535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314700" y="3275356"/>
            <a:ext cx="2800350" cy="64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69135" y="2223627"/>
            <a:ext cx="2897098" cy="582504"/>
          </a:xfrm>
          <a:prstGeom prst="roundRect">
            <a:avLst/>
          </a:prstGeom>
          <a:noFill/>
          <a:ln>
            <a:solidFill>
              <a:srgbClr val="008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69134" y="2807390"/>
            <a:ext cx="2897098" cy="593438"/>
          </a:xfrm>
          <a:prstGeom prst="roundRect">
            <a:avLst/>
          </a:prstGeom>
          <a:noFill/>
          <a:ln>
            <a:solidFill>
              <a:srgbClr val="008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9134" y="3400828"/>
            <a:ext cx="2897098" cy="612024"/>
          </a:xfrm>
          <a:prstGeom prst="roundRect">
            <a:avLst/>
          </a:prstGeom>
          <a:noFill/>
          <a:ln>
            <a:solidFill>
              <a:srgbClr val="008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88183" y="4023786"/>
            <a:ext cx="2878050" cy="836437"/>
          </a:xfrm>
          <a:prstGeom prst="roundRect">
            <a:avLst/>
          </a:prstGeom>
          <a:noFill/>
          <a:ln>
            <a:solidFill>
              <a:srgbClr val="008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16200000">
            <a:off x="48225" y="2374517"/>
            <a:ext cx="548933" cy="269018"/>
          </a:xfrm>
          <a:prstGeom prst="roundRect">
            <a:avLst/>
          </a:prstGeom>
          <a:solidFill>
            <a:srgbClr val="008F45"/>
          </a:solidFill>
          <a:ln>
            <a:solidFill>
              <a:srgbClr val="008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Why</a:t>
            </a:r>
            <a:endParaRPr lang="en-US" sz="1050" dirty="0"/>
          </a:p>
        </p:txBody>
      </p:sp>
      <p:sp>
        <p:nvSpPr>
          <p:cNvPr id="31" name="Rounded Rectangle 30"/>
          <p:cNvSpPr/>
          <p:nvPr/>
        </p:nvSpPr>
        <p:spPr>
          <a:xfrm rot="16200000">
            <a:off x="37214" y="2968033"/>
            <a:ext cx="570958" cy="269018"/>
          </a:xfrm>
          <a:prstGeom prst="roundRect">
            <a:avLst/>
          </a:prstGeom>
          <a:solidFill>
            <a:srgbClr val="008F45"/>
          </a:solidFill>
          <a:ln>
            <a:solidFill>
              <a:srgbClr val="008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How</a:t>
            </a:r>
            <a:endParaRPr lang="en-US" sz="1050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27154" y="3578499"/>
            <a:ext cx="591077" cy="269018"/>
          </a:xfrm>
          <a:prstGeom prst="roundRect">
            <a:avLst/>
          </a:prstGeom>
          <a:solidFill>
            <a:srgbClr val="008F45"/>
          </a:solidFill>
          <a:ln>
            <a:solidFill>
              <a:srgbClr val="008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What</a:t>
            </a:r>
            <a:endParaRPr lang="en-US" sz="1050" dirty="0"/>
          </a:p>
        </p:txBody>
      </p:sp>
      <p:sp>
        <p:nvSpPr>
          <p:cNvPr id="33" name="Rounded Rectangle 32"/>
          <p:cNvSpPr/>
          <p:nvPr/>
        </p:nvSpPr>
        <p:spPr>
          <a:xfrm rot="16200000">
            <a:off x="-84279" y="4318740"/>
            <a:ext cx="813944" cy="269019"/>
          </a:xfrm>
          <a:prstGeom prst="roundRect">
            <a:avLst/>
          </a:prstGeom>
          <a:solidFill>
            <a:srgbClr val="008F45"/>
          </a:solidFill>
          <a:ln>
            <a:solidFill>
              <a:srgbClr val="008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Benefits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226031" y="280474"/>
            <a:ext cx="57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200">
                <a:solidFill>
                  <a:srgbClr val="00B050"/>
                </a:solidFill>
              </a:defRPr>
            </a:lvl1pPr>
          </a:lstStyle>
          <a:p>
            <a:r>
              <a:rPr lang="en-US" sz="1800" dirty="0" smtClean="0"/>
              <a:t>Automated maintenance execution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982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6" y="2322809"/>
            <a:ext cx="6644513" cy="16678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6" y="730656"/>
            <a:ext cx="6653131" cy="15231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6031" y="280474"/>
            <a:ext cx="57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200">
                <a:solidFill>
                  <a:srgbClr val="00B050"/>
                </a:solidFill>
              </a:defRPr>
            </a:lvl1pPr>
          </a:lstStyle>
          <a:p>
            <a:r>
              <a:rPr lang="en-US" sz="1800" dirty="0" smtClean="0"/>
              <a:t>Implementation plan.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749249" y="4162651"/>
            <a:ext cx="5218091" cy="3385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100" dirty="0" smtClean="0">
                <a:solidFill>
                  <a:srgbClr val="006600"/>
                </a:solidFill>
                <a:latin typeface="Arial Narrow" panose="020B0606020202030204" pitchFamily="34" charset="0"/>
              </a:rPr>
              <a:t>It takes one week per subassembly due to the time needed to install the required software to run the application and the network installation to communicate with all the machines.</a:t>
            </a:r>
            <a:endParaRPr kumimoji="0" lang="en-US" sz="1100" dirty="0">
              <a:solidFill>
                <a:srgbClr val="0066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0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158854</TotalTime>
  <Words>154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ＭＳ Ｐゴシック</vt:lpstr>
      <vt:lpstr>Arial</vt:lpstr>
      <vt:lpstr>Arial Narrow</vt:lpstr>
      <vt:lpstr>Calibri</vt:lpstr>
      <vt:lpstr>メイリオ</vt:lpstr>
      <vt:lpstr>新しいプレゼンテーション</vt:lpstr>
      <vt:lpstr>1_デザインの設定</vt:lpstr>
      <vt:lpstr>デザインの設定</vt:lpstr>
      <vt:lpstr>2_デザインの設定</vt:lpstr>
      <vt:lpstr>3_デザインの設定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 良子</dc:creator>
  <cp:lastModifiedBy>Edgar Cruz</cp:lastModifiedBy>
  <cp:revision>2243</cp:revision>
  <cp:lastPrinted>2020-09-03T16:19:07Z</cp:lastPrinted>
  <dcterms:created xsi:type="dcterms:W3CDTF">2007-02-20T01:27:29Z</dcterms:created>
  <dcterms:modified xsi:type="dcterms:W3CDTF">2022-02-24T15:41:21Z</dcterms:modified>
</cp:coreProperties>
</file>