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notesMasterIdLst>
    <p:notesMasterId r:id="rId11"/>
  </p:notesMasterIdLst>
  <p:handoutMasterIdLst>
    <p:handoutMasterId r:id="rId12"/>
  </p:handoutMasterIdLst>
  <p:sldIdLst>
    <p:sldId id="259" r:id="rId3"/>
    <p:sldId id="336" r:id="rId4"/>
    <p:sldId id="342" r:id="rId5"/>
    <p:sldId id="337" r:id="rId6"/>
    <p:sldId id="338" r:id="rId7"/>
    <p:sldId id="339" r:id="rId8"/>
    <p:sldId id="340" r:id="rId9"/>
    <p:sldId id="341" r:id="rId10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A"/>
    <a:srgbClr val="008F45"/>
    <a:srgbClr val="52FA16"/>
    <a:srgbClr val="009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0" autoAdjust="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29"/>
    </p:cViewPr>
  </p:sorterViewPr>
  <p:notesViewPr>
    <p:cSldViewPr snapToGrid="0">
      <p:cViewPr varScale="1">
        <p:scale>
          <a:sx n="106" d="100"/>
          <a:sy n="106" d="100"/>
        </p:scale>
        <p:origin x="-1872" y="-11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56" y="2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1208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56" y="8831208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26F746-D688-4E59-8DB6-2D1A77D3D9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4846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56" y="2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63" y="4415604"/>
            <a:ext cx="5140078" cy="418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08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56" y="8831208"/>
            <a:ext cx="3038446" cy="4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8" tIns="46224" rIns="92448" bIns="462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F8479-AE47-4441-B322-B5FEA3006B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39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261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078480" y="829733"/>
            <a:ext cx="555117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3078480" y="3433614"/>
            <a:ext cx="5526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78960" y="58674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3078960" y="53721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43773"/>
            <a:ext cx="2042241" cy="9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55D1F-11D3-442B-A725-944BF90318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47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FE0-7B0D-452C-A7A2-DBF0F611E0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190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998A-3CE2-4860-A25B-8B31B6C4CF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356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51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7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59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2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21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50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09" y="2603500"/>
            <a:ext cx="3565543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8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65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17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09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37E5E8-76A8-8D43-AD1A-1A56C6587484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700E0D-15B7-A844-90EB-C1A7DABB67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FE6-92AC-4275-B10F-2ABFD0E0BA1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454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EDD6-4DF7-4D9D-954B-9218DFA929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DDCE-0282-4DB5-B9E2-1A28BD707A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3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4FBFA-25C8-4A36-9296-B16D086808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8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943A-1F14-4E37-8472-84644745EB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38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96B-1098-44C1-A284-9CFD4591AA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606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F3C5-EDF1-415E-A51A-7805472919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262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72766"/>
            <a:ext cx="7772400" cy="7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6" name="直線コネクタ 15"/>
          <p:cNvCxnSpPr/>
          <p:nvPr userDrawn="1"/>
        </p:nvCxnSpPr>
        <p:spPr>
          <a:xfrm flipH="1">
            <a:off x="540000" y="823800"/>
            <a:ext cx="8064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H="1">
            <a:off x="8604000" y="634340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29111"/>
            <a:ext cx="1229440" cy="570988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606676" y="6385922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9B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09" y="2603500"/>
            <a:ext cx="3565543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3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5313" y="830263"/>
            <a:ext cx="2684462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Nidec Automotive Motor Americas</a:t>
            </a:r>
            <a:endParaRPr lang="ja-JP" altLang="en-US" sz="1150" b="1" dirty="0">
              <a:solidFill>
                <a:schemeClr val="bg1"/>
              </a:solidFill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0" y="5891213"/>
            <a:ext cx="53848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ja-JP" sz="1400" kern="0" dirty="0" smtClean="0">
                <a:latin typeface="+mj-lt"/>
              </a:rPr>
              <a:t>DATE: February 20,</a:t>
            </a:r>
            <a:r>
              <a:rPr lang="en-US" altLang="ja-JP" sz="1400" kern="0" dirty="0" smtClean="0"/>
              <a:t>2022</a:t>
            </a:r>
            <a:r>
              <a:rPr lang="en-US" altLang="ja-JP" sz="1400" kern="0" dirty="0" smtClean="0">
                <a:latin typeface="+mj-lt"/>
              </a:rPr>
              <a:t>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124200" y="5389563"/>
            <a:ext cx="53848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ja-JP" sz="1400" dirty="0" smtClean="0">
                <a:latin typeface="+mj-lt"/>
              </a:rPr>
              <a:t>CBM</a:t>
            </a:r>
            <a:endParaRPr lang="en-US" altLang="ja-JP" sz="14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6076" y="1985319"/>
            <a:ext cx="8223499" cy="141764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Procedure to Create Connection with Database fro CBM through a User Data Source Name (DSN)</a:t>
            </a:r>
          </a:p>
        </p:txBody>
      </p:sp>
    </p:spTree>
    <p:extLst>
      <p:ext uri="{BB962C8B-B14F-4D97-AF65-F5344CB8AC3E}">
        <p14:creationId xmlns:p14="http://schemas.microsoft.com/office/powerpoint/2010/main" val="33369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1: 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Go to C:\</a:t>
            </a: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Windows\SysWOW64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Search </a:t>
            </a:r>
            <a:r>
              <a:rPr lang="en-US" altLang="ja-JP" sz="2400" kern="0" dirty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o</a:t>
            </a: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dbcad32.exe</a:t>
            </a: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Open it…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2817445"/>
            <a:ext cx="8419070" cy="30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1</a:t>
            </a: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: Insta</a:t>
            </a: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ll Postgres Driver EACR</a:t>
            </a: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2400" b="1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Go to C:\</a:t>
            </a: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Windows\SysWOW64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Search </a:t>
            </a:r>
            <a:r>
              <a:rPr lang="en-US" altLang="ja-JP" sz="2400" kern="0" dirty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o</a:t>
            </a: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dbcad32.exe</a:t>
            </a: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Open it…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2817445"/>
            <a:ext cx="8419070" cy="30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2: 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A window will pop up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Select User DSN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4" y="2176204"/>
            <a:ext cx="5619750" cy="3971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2572" y="2496065"/>
            <a:ext cx="663277" cy="222421"/>
          </a:xfrm>
          <a:prstGeom prst="rect">
            <a:avLst/>
          </a:prstGeom>
          <a:noFill/>
          <a:ln w="57150">
            <a:solidFill>
              <a:srgbClr val="009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3: 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Click Add…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4" y="2176204"/>
            <a:ext cx="5619750" cy="3971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588" y="3023286"/>
            <a:ext cx="1363493" cy="247136"/>
          </a:xfrm>
          <a:prstGeom prst="rect">
            <a:avLst/>
          </a:prstGeom>
          <a:noFill/>
          <a:ln w="57150">
            <a:solidFill>
              <a:srgbClr val="009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4: 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Select PostgreSQL ANSI.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Click Finish.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44" y="2020972"/>
            <a:ext cx="4381500" cy="334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8447" y="3264243"/>
            <a:ext cx="1027737" cy="247136"/>
          </a:xfrm>
          <a:prstGeom prst="rect">
            <a:avLst/>
          </a:prstGeom>
          <a:noFill/>
          <a:ln w="57150">
            <a:solidFill>
              <a:srgbClr val="009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8605" y="5018902"/>
            <a:ext cx="724930" cy="247136"/>
          </a:xfrm>
          <a:prstGeom prst="rect">
            <a:avLst/>
          </a:prstGeom>
          <a:noFill/>
          <a:ln w="57150">
            <a:solidFill>
              <a:srgbClr val="009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5: 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Fill the data: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Data Source=CBM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Database=CBM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Server=10.110.3.23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User Name=CBM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Description=</a:t>
            </a:r>
            <a:r>
              <a:rPr lang="en-US" altLang="ja-JP" sz="2400" kern="0" dirty="0" err="1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PostgreLabVIEW</a:t>
            </a:r>
            <a:endParaRPr lang="en-US" altLang="ja-JP" sz="2400" kern="0" dirty="0" smtClean="0">
              <a:solidFill>
                <a:srgbClr val="009B4A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SSL Mode=disable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Port=5432</a:t>
            </a:r>
          </a:p>
          <a:p>
            <a:pPr marL="800100" lvl="1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Password=Nidec123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38" y="3681411"/>
            <a:ext cx="4410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851" y="831314"/>
            <a:ext cx="7877497" cy="198613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b="1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Step 6: 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Click Test.</a:t>
            </a:r>
          </a:p>
          <a:p>
            <a:pPr marL="342900" indent="-342900" algn="l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Connection must be successful.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6032" y="193675"/>
            <a:ext cx="6896355" cy="5143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altLang="ja-JP" sz="2400" kern="0" dirty="0" smtClean="0">
                <a:solidFill>
                  <a:srgbClr val="009B4A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Creating a DSN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686050"/>
            <a:ext cx="2009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21290</TotalTime>
  <Words>134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メイリオ</vt:lpstr>
      <vt:lpstr>Wingdings</vt:lpstr>
      <vt:lpstr>新しいプレゼンテーション</vt:lpstr>
      <vt:lpstr>デザインの設定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Edgar Cruz</cp:lastModifiedBy>
  <cp:revision>791</cp:revision>
  <cp:lastPrinted>2019-08-23T15:23:25Z</cp:lastPrinted>
  <dcterms:created xsi:type="dcterms:W3CDTF">2007-02-20T01:27:29Z</dcterms:created>
  <dcterms:modified xsi:type="dcterms:W3CDTF">2022-03-15T03:51:36Z</dcterms:modified>
</cp:coreProperties>
</file>