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67" r:id="rId7"/>
    <p:sldId id="269" r:id="rId8"/>
    <p:sldId id="270" r:id="rId9"/>
    <p:sldId id="271" r:id="rId10"/>
    <p:sldId id="272" r:id="rId11"/>
    <p:sldId id="274" r:id="rId12"/>
    <p:sldId id="268" r:id="rId13"/>
    <p:sldId id="275" r:id="rId14"/>
    <p:sldId id="276" r:id="rId15"/>
    <p:sldId id="277" r:id="rId16"/>
    <p:sldId id="279" r:id="rId17"/>
    <p:sldId id="280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D8"/>
    <a:srgbClr val="C0771E"/>
    <a:srgbClr val="DF9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8CD0F-1E56-48D6-BFED-84ABAD44B3E2}" v="1748" dt="2019-06-18T16:50:1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CUTAR JUNIOR" userId="2bdb600e-4b51-46d0-b59c-33453fcd0ee4" providerId="ADAL" clId="{E188CD0F-1E56-48D6-BFED-84ABAD44B3E2}"/>
    <pc:docChg chg="undo redo custSel addSld delSld modSld sldOrd">
      <pc:chgData name="EDGAR CUTAR JUNIOR" userId="2bdb600e-4b51-46d0-b59c-33453fcd0ee4" providerId="ADAL" clId="{E188CD0F-1E56-48D6-BFED-84ABAD44B3E2}" dt="2019-06-18T16:50:17.161" v="1745" actId="1076"/>
      <pc:docMkLst>
        <pc:docMk/>
      </pc:docMkLst>
      <pc:sldChg chg="addSp modSp">
        <pc:chgData name="EDGAR CUTAR JUNIOR" userId="2bdb600e-4b51-46d0-b59c-33453fcd0ee4" providerId="ADAL" clId="{E188CD0F-1E56-48D6-BFED-84ABAD44B3E2}" dt="2019-06-18T16:29:22.313" v="936"/>
        <pc:sldMkLst>
          <pc:docMk/>
          <pc:sldMk cId="1864925205" sldId="263"/>
        </pc:sldMkLst>
        <pc:spChg chg="ord">
          <ac:chgData name="EDGAR CUTAR JUNIOR" userId="2bdb600e-4b51-46d0-b59c-33453fcd0ee4" providerId="ADAL" clId="{E188CD0F-1E56-48D6-BFED-84ABAD44B3E2}" dt="2019-06-18T16:16:23.951" v="92" actId="167"/>
          <ac:spMkLst>
            <pc:docMk/>
            <pc:sldMk cId="1864925205" sldId="263"/>
            <ac:spMk id="2" creationId="{544737D4-66A1-0D41-B62F-2C9C5C4453DB}"/>
          </ac:spMkLst>
        </pc:spChg>
        <pc:spChg chg="add mod ord">
          <ac:chgData name="EDGAR CUTAR JUNIOR" userId="2bdb600e-4b51-46d0-b59c-33453fcd0ee4" providerId="ADAL" clId="{E188CD0F-1E56-48D6-BFED-84ABAD44B3E2}" dt="2019-06-18T16:16:28.726" v="93" actId="1076"/>
          <ac:spMkLst>
            <pc:docMk/>
            <pc:sldMk cId="1864925205" sldId="263"/>
            <ac:spMk id="9" creationId="{7C4C6769-469A-450A-96CD-C7B131956455}"/>
          </ac:spMkLst>
        </pc:spChg>
        <pc:spChg chg="mod">
          <ac:chgData name="EDGAR CUTAR JUNIOR" userId="2bdb600e-4b51-46d0-b59c-33453fcd0ee4" providerId="ADAL" clId="{E188CD0F-1E56-48D6-BFED-84ABAD44B3E2}" dt="2019-06-18T16:29:22.313" v="936"/>
          <ac:spMkLst>
            <pc:docMk/>
            <pc:sldMk cId="1864925205" sldId="263"/>
            <ac:spMk id="14" creationId="{75BBA19F-9222-234E-B39D-303C599DA664}"/>
          </ac:spMkLst>
        </pc:spChg>
        <pc:picChg chg="add mod">
          <ac:chgData name="EDGAR CUTAR JUNIOR" userId="2bdb600e-4b51-46d0-b59c-33453fcd0ee4" providerId="ADAL" clId="{E188CD0F-1E56-48D6-BFED-84ABAD44B3E2}" dt="2019-06-18T16:14:31.847" v="72" actId="1076"/>
          <ac:picMkLst>
            <pc:docMk/>
            <pc:sldMk cId="1864925205" sldId="263"/>
            <ac:picMk id="3" creationId="{5BDAEF0E-D8EF-4963-99C0-9742769470E1}"/>
          </ac:picMkLst>
        </pc:picChg>
      </pc:sldChg>
      <pc:sldChg chg="modSp">
        <pc:chgData name="EDGAR CUTAR JUNIOR" userId="2bdb600e-4b51-46d0-b59c-33453fcd0ee4" providerId="ADAL" clId="{E188CD0F-1E56-48D6-BFED-84ABAD44B3E2}" dt="2019-06-18T16:49:56.883" v="1744" actId="790"/>
        <pc:sldMkLst>
          <pc:docMk/>
          <pc:sldMk cId="3844523057" sldId="267"/>
        </pc:sldMkLst>
        <pc:spChg chg="mod">
          <ac:chgData name="EDGAR CUTAR JUNIOR" userId="2bdb600e-4b51-46d0-b59c-33453fcd0ee4" providerId="ADAL" clId="{E188CD0F-1E56-48D6-BFED-84ABAD44B3E2}" dt="2019-06-18T16:49:56.883" v="1744" actId="790"/>
          <ac:spMkLst>
            <pc:docMk/>
            <pc:sldMk cId="3844523057" sldId="267"/>
            <ac:spMk id="7" creationId="{E97290F6-AF03-5B49-97ED-BD8D8FF91EBE}"/>
          </ac:spMkLst>
        </pc:spChg>
        <pc:spChg chg="mod">
          <ac:chgData name="EDGAR CUTAR JUNIOR" userId="2bdb600e-4b51-46d0-b59c-33453fcd0ee4" providerId="ADAL" clId="{E188CD0F-1E56-48D6-BFED-84ABAD44B3E2}" dt="2019-06-18T16:49:56.883" v="1744" actId="790"/>
          <ac:spMkLst>
            <pc:docMk/>
            <pc:sldMk cId="3844523057" sldId="267"/>
            <ac:spMk id="11" creationId="{1ED9847B-8F78-D44D-BC12-446D183248D9}"/>
          </ac:spMkLst>
        </pc:spChg>
      </pc:sldChg>
      <pc:sldChg chg="addSp delSp modSp">
        <pc:chgData name="EDGAR CUTAR JUNIOR" userId="2bdb600e-4b51-46d0-b59c-33453fcd0ee4" providerId="ADAL" clId="{E188CD0F-1E56-48D6-BFED-84ABAD44B3E2}" dt="2019-06-18T16:43:08.484" v="1743" actId="403"/>
        <pc:sldMkLst>
          <pc:docMk/>
          <pc:sldMk cId="2188264227" sldId="268"/>
        </pc:sldMkLst>
        <pc:spChg chg="del mod">
          <ac:chgData name="EDGAR CUTAR JUNIOR" userId="2bdb600e-4b51-46d0-b59c-33453fcd0ee4" providerId="ADAL" clId="{E188CD0F-1E56-48D6-BFED-84ABAD44B3E2}" dt="2019-06-18T16:25:05.591" v="703" actId="478"/>
          <ac:spMkLst>
            <pc:docMk/>
            <pc:sldMk cId="2188264227" sldId="268"/>
            <ac:spMk id="7" creationId="{E97290F6-AF03-5B49-97ED-BD8D8FF91EBE}"/>
          </ac:spMkLst>
        </pc:spChg>
        <pc:spChg chg="mod">
          <ac:chgData name="EDGAR CUTAR JUNIOR" userId="2bdb600e-4b51-46d0-b59c-33453fcd0ee4" providerId="ADAL" clId="{E188CD0F-1E56-48D6-BFED-84ABAD44B3E2}" dt="2019-06-18T16:24:54.516" v="700" actId="20577"/>
          <ac:spMkLst>
            <pc:docMk/>
            <pc:sldMk cId="2188264227" sldId="268"/>
            <ac:spMk id="8" creationId="{A1E408C8-0EF1-7549-B229-0E06F9166385}"/>
          </ac:spMkLst>
        </pc:spChg>
        <pc:spChg chg="add mod">
          <ac:chgData name="EDGAR CUTAR JUNIOR" userId="2bdb600e-4b51-46d0-b59c-33453fcd0ee4" providerId="ADAL" clId="{E188CD0F-1E56-48D6-BFED-84ABAD44B3E2}" dt="2019-06-18T16:43:08.484" v="1743" actId="403"/>
          <ac:spMkLst>
            <pc:docMk/>
            <pc:sldMk cId="2188264227" sldId="268"/>
            <ac:spMk id="10" creationId="{3D9BDDF0-B0D4-4C1C-865B-49E1DE3EA3FD}"/>
          </ac:spMkLst>
        </pc:spChg>
        <pc:picChg chg="add mod ord">
          <ac:chgData name="EDGAR CUTAR JUNIOR" userId="2bdb600e-4b51-46d0-b59c-33453fcd0ee4" providerId="ADAL" clId="{E188CD0F-1E56-48D6-BFED-84ABAD44B3E2}" dt="2019-06-18T16:25:38.826" v="709" actId="167"/>
          <ac:picMkLst>
            <pc:docMk/>
            <pc:sldMk cId="2188264227" sldId="268"/>
            <ac:picMk id="2" creationId="{87B55381-0E00-49F1-88F6-3403AB4CAE96}"/>
          </ac:picMkLst>
        </pc:picChg>
        <pc:picChg chg="del mod">
          <ac:chgData name="EDGAR CUTAR JUNIOR" userId="2bdb600e-4b51-46d0-b59c-33453fcd0ee4" providerId="ADAL" clId="{E188CD0F-1E56-48D6-BFED-84ABAD44B3E2}" dt="2019-06-18T16:25:33.220" v="705" actId="478"/>
          <ac:picMkLst>
            <pc:docMk/>
            <pc:sldMk cId="2188264227" sldId="268"/>
            <ac:picMk id="3" creationId="{9B1483BC-C5A9-428C-9FFB-966ED7F09ED7}"/>
          </ac:picMkLst>
        </pc:picChg>
      </pc:sldChg>
      <pc:sldChg chg="modSp">
        <pc:chgData name="EDGAR CUTAR JUNIOR" userId="2bdb600e-4b51-46d0-b59c-33453fcd0ee4" providerId="ADAL" clId="{E188CD0F-1E56-48D6-BFED-84ABAD44B3E2}" dt="2019-06-18T16:12:08.204" v="4" actId="790"/>
        <pc:sldMkLst>
          <pc:docMk/>
          <pc:sldMk cId="2294561881" sldId="269"/>
        </pc:sldMkLst>
        <pc:spChg chg="mod">
          <ac:chgData name="EDGAR CUTAR JUNIOR" userId="2bdb600e-4b51-46d0-b59c-33453fcd0ee4" providerId="ADAL" clId="{E188CD0F-1E56-48D6-BFED-84ABAD44B3E2}" dt="2019-06-18T16:12:08.204" v="4" actId="790"/>
          <ac:spMkLst>
            <pc:docMk/>
            <pc:sldMk cId="2294561881" sldId="269"/>
            <ac:spMk id="7" creationId="{E97290F6-AF03-5B49-97ED-BD8D8FF91EBE}"/>
          </ac:spMkLst>
        </pc:spChg>
      </pc:sldChg>
      <pc:sldChg chg="addSp modSp">
        <pc:chgData name="EDGAR CUTAR JUNIOR" userId="2bdb600e-4b51-46d0-b59c-33453fcd0ee4" providerId="ADAL" clId="{E188CD0F-1E56-48D6-BFED-84ABAD44B3E2}" dt="2019-06-18T16:14:04.847" v="67" actId="14100"/>
        <pc:sldMkLst>
          <pc:docMk/>
          <pc:sldMk cId="146642305" sldId="270"/>
        </pc:sldMkLst>
        <pc:spChg chg="add mod">
          <ac:chgData name="EDGAR CUTAR JUNIOR" userId="2bdb600e-4b51-46d0-b59c-33453fcd0ee4" providerId="ADAL" clId="{E188CD0F-1E56-48D6-BFED-84ABAD44B3E2}" dt="2019-06-18T16:13:55.282" v="66" actId="208"/>
          <ac:spMkLst>
            <pc:docMk/>
            <pc:sldMk cId="146642305" sldId="270"/>
            <ac:spMk id="3" creationId="{9816277D-CA41-4CB2-98C7-023693A19B19}"/>
          </ac:spMkLst>
        </pc:spChg>
        <pc:spChg chg="mod">
          <ac:chgData name="EDGAR CUTAR JUNIOR" userId="2bdb600e-4b51-46d0-b59c-33453fcd0ee4" providerId="ADAL" clId="{E188CD0F-1E56-48D6-BFED-84ABAD44B3E2}" dt="2019-06-18T16:14:04.847" v="67" actId="14100"/>
          <ac:spMkLst>
            <pc:docMk/>
            <pc:sldMk cId="146642305" sldId="270"/>
            <ac:spMk id="7" creationId="{E97290F6-AF03-5B49-97ED-BD8D8FF91EBE}"/>
          </ac:spMkLst>
        </pc:spChg>
        <pc:spChg chg="add mod">
          <ac:chgData name="EDGAR CUTAR JUNIOR" userId="2bdb600e-4b51-46d0-b59c-33453fcd0ee4" providerId="ADAL" clId="{E188CD0F-1E56-48D6-BFED-84ABAD44B3E2}" dt="2019-06-18T16:13:30.041" v="62" actId="1076"/>
          <ac:spMkLst>
            <pc:docMk/>
            <pc:sldMk cId="146642305" sldId="270"/>
            <ac:spMk id="10" creationId="{35C15BD1-34F5-4A8A-80B2-BBA13569DE59}"/>
          </ac:spMkLst>
        </pc:spChg>
        <pc:picChg chg="mod">
          <ac:chgData name="EDGAR CUTAR JUNIOR" userId="2bdb600e-4b51-46d0-b59c-33453fcd0ee4" providerId="ADAL" clId="{E188CD0F-1E56-48D6-BFED-84ABAD44B3E2}" dt="2019-06-18T16:13:47.569" v="64" actId="207"/>
          <ac:picMkLst>
            <pc:docMk/>
            <pc:sldMk cId="146642305" sldId="270"/>
            <ac:picMk id="2" creationId="{DED3E13F-7932-4463-B249-DF8F07B21824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50:17.161" v="1745" actId="1076"/>
        <pc:sldMkLst>
          <pc:docMk/>
          <pc:sldMk cId="4229289203" sldId="271"/>
        </pc:sldMkLst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3" creationId="{3EEE28A1-074E-4180-899B-BF0EAC6FC1D3}"/>
          </ac:spMkLst>
        </pc:spChg>
        <pc:spChg chg="del">
          <ac:chgData name="EDGAR CUTAR JUNIOR" userId="2bdb600e-4b51-46d0-b59c-33453fcd0ee4" providerId="ADAL" clId="{E188CD0F-1E56-48D6-BFED-84ABAD44B3E2}" dt="2019-06-18T16:18:54.146" v="272" actId="478"/>
          <ac:spMkLst>
            <pc:docMk/>
            <pc:sldMk cId="4229289203" sldId="271"/>
            <ac:spMk id="7" creationId="{E97290F6-AF03-5B49-97ED-BD8D8FF91EBE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0" creationId="{84D25A99-65D3-4279-AF12-90C2419A5233}"/>
          </ac:spMkLst>
        </pc:spChg>
        <pc:spChg chg="del">
          <ac:chgData name="EDGAR CUTAR JUNIOR" userId="2bdb600e-4b51-46d0-b59c-33453fcd0ee4" providerId="ADAL" clId="{E188CD0F-1E56-48D6-BFED-84ABAD44B3E2}" dt="2019-06-18T16:14:11.483" v="68" actId="478"/>
          <ac:spMkLst>
            <pc:docMk/>
            <pc:sldMk cId="4229289203" sldId="271"/>
            <ac:spMk id="11" creationId="{CBFC2F75-A537-41CF-A819-7F7EC134FAA0}"/>
          </ac:spMkLst>
        </pc:spChg>
        <pc:spChg chg="add del">
          <ac:chgData name="EDGAR CUTAR JUNIOR" userId="2bdb600e-4b51-46d0-b59c-33453fcd0ee4" providerId="ADAL" clId="{E188CD0F-1E56-48D6-BFED-84ABAD44B3E2}" dt="2019-06-18T16:16:37.778" v="99" actId="478"/>
          <ac:spMkLst>
            <pc:docMk/>
            <pc:sldMk cId="4229289203" sldId="271"/>
            <ac:spMk id="12" creationId="{935C89AA-4E4A-47E9-A550-54B7DD2FC8F7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3" creationId="{3D97D63C-B8D7-4908-A031-BA7953DCF61F}"/>
          </ac:spMkLst>
        </pc:spChg>
        <pc:spChg chg="add mod">
          <ac:chgData name="EDGAR CUTAR JUNIOR" userId="2bdb600e-4b51-46d0-b59c-33453fcd0ee4" providerId="ADAL" clId="{E188CD0F-1E56-48D6-BFED-84ABAD44B3E2}" dt="2019-06-18T16:50:17.161" v="1745" actId="1076"/>
          <ac:spMkLst>
            <pc:docMk/>
            <pc:sldMk cId="4229289203" sldId="271"/>
            <ac:spMk id="14" creationId="{D2F4F367-2073-46EF-8307-21E792DB2F7A}"/>
          </ac:spMkLst>
        </pc:spChg>
        <pc:picChg chg="del">
          <ac:chgData name="EDGAR CUTAR JUNIOR" userId="2bdb600e-4b51-46d0-b59c-33453fcd0ee4" providerId="ADAL" clId="{E188CD0F-1E56-48D6-BFED-84ABAD44B3E2}" dt="2019-06-18T16:13:09.177" v="36" actId="478"/>
          <ac:picMkLst>
            <pc:docMk/>
            <pc:sldMk cId="4229289203" sldId="271"/>
            <ac:picMk id="2" creationId="{DED3E13F-7932-4463-B249-DF8F07B21824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29:22.313" v="936"/>
        <pc:sldMkLst>
          <pc:docMk/>
          <pc:sldMk cId="687283696" sldId="272"/>
        </pc:sldMkLst>
        <pc:spChg chg="mod">
          <ac:chgData name="EDGAR CUTAR JUNIOR" userId="2bdb600e-4b51-46d0-b59c-33453fcd0ee4" providerId="ADAL" clId="{E188CD0F-1E56-48D6-BFED-84ABAD44B3E2}" dt="2019-06-18T16:20:25.355" v="372" actId="1076"/>
          <ac:spMkLst>
            <pc:docMk/>
            <pc:sldMk cId="687283696" sldId="272"/>
            <ac:spMk id="3" creationId="{3EEE28A1-074E-4180-899B-BF0EAC6FC1D3}"/>
          </ac:spMkLst>
        </pc:spChg>
        <pc:spChg chg="add mod">
          <ac:chgData name="EDGAR CUTAR JUNIOR" userId="2bdb600e-4b51-46d0-b59c-33453fcd0ee4" providerId="ADAL" clId="{E188CD0F-1E56-48D6-BFED-84ABAD44B3E2}" dt="2019-06-18T16:29:22.313" v="936"/>
          <ac:spMkLst>
            <pc:docMk/>
            <pc:sldMk cId="687283696" sldId="272"/>
            <ac:spMk id="4" creationId="{BC2B7627-711F-47AB-B0BA-EA0F46FBA554}"/>
          </ac:spMkLst>
        </pc:spChg>
        <pc:spChg chg="mod">
          <ac:chgData name="EDGAR CUTAR JUNIOR" userId="2bdb600e-4b51-46d0-b59c-33453fcd0ee4" providerId="ADAL" clId="{E188CD0F-1E56-48D6-BFED-84ABAD44B3E2}" dt="2019-06-18T16:22:23.799" v="557" actId="20577"/>
          <ac:spMkLst>
            <pc:docMk/>
            <pc:sldMk cId="687283696" sldId="272"/>
            <ac:spMk id="8" creationId="{A1E408C8-0EF1-7549-B229-0E06F9166385}"/>
          </ac:spMkLst>
        </pc:spChg>
        <pc:spChg chg="mod">
          <ac:chgData name="EDGAR CUTAR JUNIOR" userId="2bdb600e-4b51-46d0-b59c-33453fcd0ee4" providerId="ADAL" clId="{E188CD0F-1E56-48D6-BFED-84ABAD44B3E2}" dt="2019-06-18T16:19:35.059" v="308" actId="14100"/>
          <ac:spMkLst>
            <pc:docMk/>
            <pc:sldMk cId="687283696" sldId="272"/>
            <ac:spMk id="10" creationId="{84D25A99-65D3-4279-AF12-90C2419A5233}"/>
          </ac:spMkLst>
        </pc:spChg>
        <pc:spChg chg="del">
          <ac:chgData name="EDGAR CUTAR JUNIOR" userId="2bdb600e-4b51-46d0-b59c-33453fcd0ee4" providerId="ADAL" clId="{E188CD0F-1E56-48D6-BFED-84ABAD44B3E2}" dt="2019-06-18T16:20:10.756" v="366" actId="478"/>
          <ac:spMkLst>
            <pc:docMk/>
            <pc:sldMk cId="687283696" sldId="272"/>
            <ac:spMk id="13" creationId="{3D97D63C-B8D7-4908-A031-BA7953DCF61F}"/>
          </ac:spMkLst>
        </pc:spChg>
        <pc:spChg chg="del">
          <ac:chgData name="EDGAR CUTAR JUNIOR" userId="2bdb600e-4b51-46d0-b59c-33453fcd0ee4" providerId="ADAL" clId="{E188CD0F-1E56-48D6-BFED-84ABAD44B3E2}" dt="2019-06-18T16:20:10.756" v="366" actId="478"/>
          <ac:spMkLst>
            <pc:docMk/>
            <pc:sldMk cId="687283696" sldId="272"/>
            <ac:spMk id="14" creationId="{D2F4F367-2073-46EF-8307-21E792DB2F7A}"/>
          </ac:spMkLst>
        </pc:spChg>
        <pc:picChg chg="add mod">
          <ac:chgData name="EDGAR CUTAR JUNIOR" userId="2bdb600e-4b51-46d0-b59c-33453fcd0ee4" providerId="ADAL" clId="{E188CD0F-1E56-48D6-BFED-84ABAD44B3E2}" dt="2019-06-18T16:19:25.867" v="305" actId="1076"/>
          <ac:picMkLst>
            <pc:docMk/>
            <pc:sldMk cId="687283696" sldId="272"/>
            <ac:picMk id="2" creationId="{296B11FA-06FF-4B71-8C91-24A1375BC4B0}"/>
          </ac:picMkLst>
        </pc:picChg>
        <pc:picChg chg="add mod">
          <ac:chgData name="EDGAR CUTAR JUNIOR" userId="2bdb600e-4b51-46d0-b59c-33453fcd0ee4" providerId="ADAL" clId="{E188CD0F-1E56-48D6-BFED-84ABAD44B3E2}" dt="2019-06-18T16:22:18.426" v="548" actId="1076"/>
          <ac:picMkLst>
            <pc:docMk/>
            <pc:sldMk cId="687283696" sldId="272"/>
            <ac:picMk id="6" creationId="{E14B0CA2-80C3-4C58-977F-23A78ABFACFC}"/>
          </ac:picMkLst>
        </pc:picChg>
      </pc:sldChg>
      <pc:sldChg chg="add del">
        <pc:chgData name="EDGAR CUTAR JUNIOR" userId="2bdb600e-4b51-46d0-b59c-33453fcd0ee4" providerId="ADAL" clId="{E188CD0F-1E56-48D6-BFED-84ABAD44B3E2}" dt="2019-06-18T16:24:43.696" v="686" actId="2696"/>
        <pc:sldMkLst>
          <pc:docMk/>
          <pc:sldMk cId="1610675708" sldId="273"/>
        </pc:sldMkLst>
      </pc:sldChg>
      <pc:sldChg chg="addSp modSp add ord">
        <pc:chgData name="EDGAR CUTAR JUNIOR" userId="2bdb600e-4b51-46d0-b59c-33453fcd0ee4" providerId="ADAL" clId="{E188CD0F-1E56-48D6-BFED-84ABAD44B3E2}" dt="2019-06-18T16:24:42.574" v="685"/>
        <pc:sldMkLst>
          <pc:docMk/>
          <pc:sldMk cId="3494666790" sldId="274"/>
        </pc:sldMkLst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3" creationId="{3EEE28A1-074E-4180-899B-BF0EAC6FC1D3}"/>
          </ac:spMkLst>
        </pc:spChg>
        <pc:spChg chg="mod">
          <ac:chgData name="EDGAR CUTAR JUNIOR" userId="2bdb600e-4b51-46d0-b59c-33453fcd0ee4" providerId="ADAL" clId="{E188CD0F-1E56-48D6-BFED-84ABAD44B3E2}" dt="2019-06-18T16:24:01.560" v="679" actId="20577"/>
          <ac:spMkLst>
            <pc:docMk/>
            <pc:sldMk cId="3494666790" sldId="274"/>
            <ac:spMk id="8" creationId="{A1E408C8-0EF1-7549-B229-0E06F9166385}"/>
          </ac:spMkLst>
        </pc:spChg>
        <pc:spChg chg="mod">
          <ac:chgData name="EDGAR CUTAR JUNIOR" userId="2bdb600e-4b51-46d0-b59c-33453fcd0ee4" providerId="ADAL" clId="{E188CD0F-1E56-48D6-BFED-84ABAD44B3E2}" dt="2019-06-18T16:23:55.325" v="654" actId="1076"/>
          <ac:spMkLst>
            <pc:docMk/>
            <pc:sldMk cId="3494666790" sldId="274"/>
            <ac:spMk id="9" creationId="{DE7EA940-FF67-3646-B96F-D45631A9E45F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0" creationId="{84D25A99-65D3-4279-AF12-90C2419A5233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3" creationId="{3D97D63C-B8D7-4908-A031-BA7953DCF61F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4" creationId="{D2F4F367-2073-46EF-8307-21E792DB2F7A}"/>
          </ac:spMkLst>
        </pc:spChg>
        <pc:picChg chg="add mod">
          <ac:chgData name="EDGAR CUTAR JUNIOR" userId="2bdb600e-4b51-46d0-b59c-33453fcd0ee4" providerId="ADAL" clId="{E188CD0F-1E56-48D6-BFED-84ABAD44B3E2}" dt="2019-06-18T16:24:15.835" v="681" actId="1076"/>
          <ac:picMkLst>
            <pc:docMk/>
            <pc:sldMk cId="3494666790" sldId="274"/>
            <ac:picMk id="2" creationId="{ABDE1561-3610-49AA-84C3-20562CCF7AFC}"/>
          </ac:picMkLst>
        </pc:picChg>
        <pc:picChg chg="add mod">
          <ac:chgData name="EDGAR CUTAR JUNIOR" userId="2bdb600e-4b51-46d0-b59c-33453fcd0ee4" providerId="ADAL" clId="{E188CD0F-1E56-48D6-BFED-84ABAD44B3E2}" dt="2019-06-18T16:24:35.889" v="684" actId="1076"/>
          <ac:picMkLst>
            <pc:docMk/>
            <pc:sldMk cId="3494666790" sldId="274"/>
            <ac:picMk id="4" creationId="{5E319EBE-8E8E-4BCA-8466-B166C1D1219E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28:46.149" v="917"/>
        <pc:sldMkLst>
          <pc:docMk/>
          <pc:sldMk cId="719457341" sldId="275"/>
        </pc:sldMkLst>
        <pc:spChg chg="mod">
          <ac:chgData name="EDGAR CUTAR JUNIOR" userId="2bdb600e-4b51-46d0-b59c-33453fcd0ee4" providerId="ADAL" clId="{E188CD0F-1E56-48D6-BFED-84ABAD44B3E2}" dt="2019-06-18T16:28:24.677" v="909" actId="20577"/>
          <ac:spMkLst>
            <pc:docMk/>
            <pc:sldMk cId="719457341" sldId="275"/>
            <ac:spMk id="8" creationId="{A1E408C8-0EF1-7549-B229-0E06F9166385}"/>
          </ac:spMkLst>
        </pc:spChg>
        <pc:spChg chg="del">
          <ac:chgData name="EDGAR CUTAR JUNIOR" userId="2bdb600e-4b51-46d0-b59c-33453fcd0ee4" providerId="ADAL" clId="{E188CD0F-1E56-48D6-BFED-84ABAD44B3E2}" dt="2019-06-18T16:28:39.028" v="911" actId="478"/>
          <ac:spMkLst>
            <pc:docMk/>
            <pc:sldMk cId="719457341" sldId="275"/>
            <ac:spMk id="10" creationId="{3D9BDDF0-B0D4-4C1C-865B-49E1DE3EA3FD}"/>
          </ac:spMkLst>
        </pc:spChg>
        <pc:picChg chg="del">
          <ac:chgData name="EDGAR CUTAR JUNIOR" userId="2bdb600e-4b51-46d0-b59c-33453fcd0ee4" providerId="ADAL" clId="{E188CD0F-1E56-48D6-BFED-84ABAD44B3E2}" dt="2019-06-18T16:28:27.009" v="910" actId="478"/>
          <ac:picMkLst>
            <pc:docMk/>
            <pc:sldMk cId="719457341" sldId="275"/>
            <ac:picMk id="2" creationId="{87B55381-0E00-49F1-88F6-3403AB4CAE96}"/>
          </ac:picMkLst>
        </pc:picChg>
        <pc:picChg chg="add mod">
          <ac:chgData name="EDGAR CUTAR JUNIOR" userId="2bdb600e-4b51-46d0-b59c-33453fcd0ee4" providerId="ADAL" clId="{E188CD0F-1E56-48D6-BFED-84ABAD44B3E2}" dt="2019-06-18T16:28:41.058" v="913" actId="1076"/>
          <ac:picMkLst>
            <pc:docMk/>
            <pc:sldMk cId="719457341" sldId="275"/>
            <ac:picMk id="3" creationId="{7642FFB3-D0DD-47BA-BC0A-3C0C2424CF22}"/>
          </ac:picMkLst>
        </pc:picChg>
        <pc:picChg chg="add del">
          <ac:chgData name="EDGAR CUTAR JUNIOR" userId="2bdb600e-4b51-46d0-b59c-33453fcd0ee4" providerId="ADAL" clId="{E188CD0F-1E56-48D6-BFED-84ABAD44B3E2}" dt="2019-06-18T16:28:43.755" v="915"/>
          <ac:picMkLst>
            <pc:docMk/>
            <pc:sldMk cId="719457341" sldId="275"/>
            <ac:picMk id="11" creationId="{8D3737A9-4C21-4C8E-9D8E-DE074EA868FA}"/>
          </ac:picMkLst>
        </pc:picChg>
        <pc:picChg chg="add del">
          <ac:chgData name="EDGAR CUTAR JUNIOR" userId="2bdb600e-4b51-46d0-b59c-33453fcd0ee4" providerId="ADAL" clId="{E188CD0F-1E56-48D6-BFED-84ABAD44B3E2}" dt="2019-06-18T16:28:46.149" v="917"/>
          <ac:picMkLst>
            <pc:docMk/>
            <pc:sldMk cId="719457341" sldId="275"/>
            <ac:picMk id="12" creationId="{CC3DF41B-1019-4F08-8DA8-5D4F78A39AC2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43:02.991" v="1742" actId="403"/>
        <pc:sldMkLst>
          <pc:docMk/>
          <pc:sldMk cId="3003756338" sldId="276"/>
        </pc:sldMkLst>
        <pc:spChg chg="add mod">
          <ac:chgData name="EDGAR CUTAR JUNIOR" userId="2bdb600e-4b51-46d0-b59c-33453fcd0ee4" providerId="ADAL" clId="{E188CD0F-1E56-48D6-BFED-84ABAD44B3E2}" dt="2019-06-18T16:43:02.991" v="1742" actId="403"/>
          <ac:spMkLst>
            <pc:docMk/>
            <pc:sldMk cId="3003756338" sldId="276"/>
            <ac:spMk id="6" creationId="{2F612C1A-C41D-40D4-92DA-02519749D946}"/>
          </ac:spMkLst>
        </pc:spChg>
        <pc:picChg chg="del">
          <ac:chgData name="EDGAR CUTAR JUNIOR" userId="2bdb600e-4b51-46d0-b59c-33453fcd0ee4" providerId="ADAL" clId="{E188CD0F-1E56-48D6-BFED-84ABAD44B3E2}" dt="2019-06-18T16:28:49.576" v="919" actId="478"/>
          <ac:picMkLst>
            <pc:docMk/>
            <pc:sldMk cId="3003756338" sldId="276"/>
            <ac:picMk id="3" creationId="{7642FFB3-D0DD-47BA-BC0A-3C0C2424CF22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36:36.676" v="1457" actId="20577"/>
        <pc:sldMkLst>
          <pc:docMk/>
          <pc:sldMk cId="1122094829" sldId="277"/>
        </pc:sldMkLst>
        <pc:spChg chg="add mod">
          <ac:chgData name="EDGAR CUTAR JUNIOR" userId="2bdb600e-4b51-46d0-b59c-33453fcd0ee4" providerId="ADAL" clId="{E188CD0F-1E56-48D6-BFED-84ABAD44B3E2}" dt="2019-06-18T16:36:20.415" v="1451" actId="1582"/>
          <ac:spMkLst>
            <pc:docMk/>
            <pc:sldMk cId="1122094829" sldId="277"/>
            <ac:spMk id="3" creationId="{E31E3A0B-43B2-442A-B16F-BD9F558AA3E1}"/>
          </ac:spMkLst>
        </pc:spChg>
        <pc:spChg chg="del">
          <ac:chgData name="EDGAR CUTAR JUNIOR" userId="2bdb600e-4b51-46d0-b59c-33453fcd0ee4" providerId="ADAL" clId="{E188CD0F-1E56-48D6-BFED-84ABAD44B3E2}" dt="2019-06-18T16:33:33.483" v="1346" actId="478"/>
          <ac:spMkLst>
            <pc:docMk/>
            <pc:sldMk cId="1122094829" sldId="277"/>
            <ac:spMk id="6" creationId="{2F612C1A-C41D-40D4-92DA-02519749D946}"/>
          </ac:spMkLst>
        </pc:spChg>
        <pc:spChg chg="add mod">
          <ac:chgData name="EDGAR CUTAR JUNIOR" userId="2bdb600e-4b51-46d0-b59c-33453fcd0ee4" providerId="ADAL" clId="{E188CD0F-1E56-48D6-BFED-84ABAD44B3E2}" dt="2019-06-18T16:36:36.676" v="1457" actId="20577"/>
          <ac:spMkLst>
            <pc:docMk/>
            <pc:sldMk cId="1122094829" sldId="277"/>
            <ac:spMk id="7" creationId="{784066B9-7373-4996-AB77-E2681CE07DA0}"/>
          </ac:spMkLst>
        </pc:spChg>
        <pc:picChg chg="add mod modCrop">
          <ac:chgData name="EDGAR CUTAR JUNIOR" userId="2bdb600e-4b51-46d0-b59c-33453fcd0ee4" providerId="ADAL" clId="{E188CD0F-1E56-48D6-BFED-84ABAD44B3E2}" dt="2019-06-18T16:34:18.923" v="1365" actId="1076"/>
          <ac:picMkLst>
            <pc:docMk/>
            <pc:sldMk cId="1122094829" sldId="277"/>
            <ac:picMk id="2" creationId="{ADA21F30-64E7-453C-905A-D1D99D50AC5E}"/>
          </ac:picMkLst>
        </pc:picChg>
      </pc:sldChg>
      <pc:sldChg chg="modSp add del">
        <pc:chgData name="EDGAR CUTAR JUNIOR" userId="2bdb600e-4b51-46d0-b59c-33453fcd0ee4" providerId="ADAL" clId="{E188CD0F-1E56-48D6-BFED-84ABAD44B3E2}" dt="2019-06-18T16:37:40.624" v="1522" actId="2696"/>
        <pc:sldMkLst>
          <pc:docMk/>
          <pc:sldMk cId="1128995835" sldId="278"/>
        </pc:sldMkLst>
        <pc:spChg chg="mod">
          <ac:chgData name="EDGAR CUTAR JUNIOR" userId="2bdb600e-4b51-46d0-b59c-33453fcd0ee4" providerId="ADAL" clId="{E188CD0F-1E56-48D6-BFED-84ABAD44B3E2}" dt="2019-06-18T16:35:33.803" v="1446" actId="1076"/>
          <ac:spMkLst>
            <pc:docMk/>
            <pc:sldMk cId="1128995835" sldId="278"/>
            <ac:spMk id="7" creationId="{784066B9-7373-4996-AB77-E2681CE07DA0}"/>
          </ac:spMkLst>
        </pc:spChg>
      </pc:sldChg>
      <pc:sldChg chg="modSp add">
        <pc:chgData name="EDGAR CUTAR JUNIOR" userId="2bdb600e-4b51-46d0-b59c-33453fcd0ee4" providerId="ADAL" clId="{E188CD0F-1E56-48D6-BFED-84ABAD44B3E2}" dt="2019-06-18T16:37:17.172" v="1520" actId="20577"/>
        <pc:sldMkLst>
          <pc:docMk/>
          <pc:sldMk cId="3221867587" sldId="279"/>
        </pc:sldMkLst>
        <pc:spChg chg="mod">
          <ac:chgData name="EDGAR CUTAR JUNIOR" userId="2bdb600e-4b51-46d0-b59c-33453fcd0ee4" providerId="ADAL" clId="{E188CD0F-1E56-48D6-BFED-84ABAD44B3E2}" dt="2019-06-18T16:36:50.305" v="1460" actId="14100"/>
          <ac:spMkLst>
            <pc:docMk/>
            <pc:sldMk cId="3221867587" sldId="279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37:17.172" v="1520" actId="20577"/>
          <ac:spMkLst>
            <pc:docMk/>
            <pc:sldMk cId="3221867587" sldId="279"/>
            <ac:spMk id="7" creationId="{784066B9-7373-4996-AB77-E2681CE07DA0}"/>
          </ac:spMkLst>
        </pc:spChg>
      </pc:sldChg>
      <pc:sldChg chg="addSp delSp modSp add">
        <pc:chgData name="EDGAR CUTAR JUNIOR" userId="2bdb600e-4b51-46d0-b59c-33453fcd0ee4" providerId="ADAL" clId="{E188CD0F-1E56-48D6-BFED-84ABAD44B3E2}" dt="2019-06-18T16:39:57.604" v="1587" actId="14100"/>
        <pc:sldMkLst>
          <pc:docMk/>
          <pc:sldMk cId="652312810" sldId="280"/>
        </pc:sldMkLst>
        <pc:spChg chg="mod">
          <ac:chgData name="EDGAR CUTAR JUNIOR" userId="2bdb600e-4b51-46d0-b59c-33453fcd0ee4" providerId="ADAL" clId="{E188CD0F-1E56-48D6-BFED-84ABAD44B3E2}" dt="2019-06-18T16:39:57.604" v="1587" actId="14100"/>
          <ac:spMkLst>
            <pc:docMk/>
            <pc:sldMk cId="652312810" sldId="280"/>
            <ac:spMk id="7" creationId="{784066B9-7373-4996-AB77-E2681CE07DA0}"/>
          </ac:spMkLst>
        </pc:spChg>
        <pc:picChg chg="del">
          <ac:chgData name="EDGAR CUTAR JUNIOR" userId="2bdb600e-4b51-46d0-b59c-33453fcd0ee4" providerId="ADAL" clId="{E188CD0F-1E56-48D6-BFED-84ABAD44B3E2}" dt="2019-06-18T16:38:14.156" v="1529" actId="478"/>
          <ac:picMkLst>
            <pc:docMk/>
            <pc:sldMk cId="652312810" sldId="280"/>
            <ac:picMk id="2" creationId="{ADA21F30-64E7-453C-905A-D1D99D50AC5E}"/>
          </ac:picMkLst>
        </pc:picChg>
        <pc:picChg chg="add mod ord modCrop">
          <ac:chgData name="EDGAR CUTAR JUNIOR" userId="2bdb600e-4b51-46d0-b59c-33453fcd0ee4" providerId="ADAL" clId="{E188CD0F-1E56-48D6-BFED-84ABAD44B3E2}" dt="2019-06-18T16:38:11.650" v="1528" actId="14100"/>
          <ac:picMkLst>
            <pc:docMk/>
            <pc:sldMk cId="652312810" sldId="280"/>
            <ac:picMk id="4" creationId="{A6F0642B-A6B0-441C-B95C-969A3EBB294E}"/>
          </ac:picMkLst>
        </pc:picChg>
      </pc:sldChg>
      <pc:sldChg chg="add del">
        <pc:chgData name="EDGAR CUTAR JUNIOR" userId="2bdb600e-4b51-46d0-b59c-33453fcd0ee4" providerId="ADAL" clId="{E188CD0F-1E56-48D6-BFED-84ABAD44B3E2}" dt="2019-06-18T16:40:20.615" v="1589" actId="2696"/>
        <pc:sldMkLst>
          <pc:docMk/>
          <pc:sldMk cId="1200761754" sldId="281"/>
        </pc:sldMkLst>
      </pc:sldChg>
      <pc:sldChg chg="addSp delSp modSp add">
        <pc:chgData name="EDGAR CUTAR JUNIOR" userId="2bdb600e-4b51-46d0-b59c-33453fcd0ee4" providerId="ADAL" clId="{E188CD0F-1E56-48D6-BFED-84ABAD44B3E2}" dt="2019-06-18T16:39:50.867" v="1585" actId="14100"/>
        <pc:sldMkLst>
          <pc:docMk/>
          <pc:sldMk cId="164269677" sldId="282"/>
        </pc:sldMkLst>
        <pc:spChg chg="mod">
          <ac:chgData name="EDGAR CUTAR JUNIOR" userId="2bdb600e-4b51-46d0-b59c-33453fcd0ee4" providerId="ADAL" clId="{E188CD0F-1E56-48D6-BFED-84ABAD44B3E2}" dt="2019-06-18T16:39:50.867" v="1585" actId="14100"/>
          <ac:spMkLst>
            <pc:docMk/>
            <pc:sldMk cId="164269677" sldId="282"/>
            <ac:spMk id="7" creationId="{784066B9-7373-4996-AB77-E2681CE07DA0}"/>
          </ac:spMkLst>
        </pc:spChg>
        <pc:picChg chg="add mod ord modCrop">
          <ac:chgData name="EDGAR CUTAR JUNIOR" userId="2bdb600e-4b51-46d0-b59c-33453fcd0ee4" providerId="ADAL" clId="{E188CD0F-1E56-48D6-BFED-84ABAD44B3E2}" dt="2019-06-18T16:39:43.468" v="1583" actId="167"/>
          <ac:picMkLst>
            <pc:docMk/>
            <pc:sldMk cId="164269677" sldId="282"/>
            <ac:picMk id="2" creationId="{04D3D55C-C71B-4C78-B516-C083755A6A65}"/>
          </ac:picMkLst>
        </pc:picChg>
        <pc:picChg chg="del">
          <ac:chgData name="EDGAR CUTAR JUNIOR" userId="2bdb600e-4b51-46d0-b59c-33453fcd0ee4" providerId="ADAL" clId="{E188CD0F-1E56-48D6-BFED-84ABAD44B3E2}" dt="2019-06-18T16:39:45.518" v="1584" actId="478"/>
          <ac:picMkLst>
            <pc:docMk/>
            <pc:sldMk cId="164269677" sldId="282"/>
            <ac:picMk id="4" creationId="{A6F0642B-A6B0-441C-B95C-969A3EBB294E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41:33.113" v="1660" actId="1076"/>
        <pc:sldMkLst>
          <pc:docMk/>
          <pc:sldMk cId="593836134" sldId="283"/>
        </pc:sldMkLst>
        <pc:spChg chg="mod">
          <ac:chgData name="EDGAR CUTAR JUNIOR" userId="2bdb600e-4b51-46d0-b59c-33453fcd0ee4" providerId="ADAL" clId="{E188CD0F-1E56-48D6-BFED-84ABAD44B3E2}" dt="2019-06-18T16:41:33.113" v="1660" actId="1076"/>
          <ac:spMkLst>
            <pc:docMk/>
            <pc:sldMk cId="593836134" sldId="283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41:08.851" v="1656" actId="14100"/>
          <ac:spMkLst>
            <pc:docMk/>
            <pc:sldMk cId="593836134" sldId="283"/>
            <ac:spMk id="7" creationId="{784066B9-7373-4996-AB77-E2681CE07DA0}"/>
          </ac:spMkLst>
        </pc:spChg>
        <pc:picChg chg="del">
          <ac:chgData name="EDGAR CUTAR JUNIOR" userId="2bdb600e-4b51-46d0-b59c-33453fcd0ee4" providerId="ADAL" clId="{E188CD0F-1E56-48D6-BFED-84ABAD44B3E2}" dt="2019-06-18T16:40:48.040" v="1597" actId="478"/>
          <ac:picMkLst>
            <pc:docMk/>
            <pc:sldMk cId="593836134" sldId="283"/>
            <ac:picMk id="2" creationId="{04D3D55C-C71B-4C78-B516-C083755A6A65}"/>
          </ac:picMkLst>
        </pc:picChg>
        <pc:picChg chg="add mod ord modCrop">
          <ac:chgData name="EDGAR CUTAR JUNIOR" userId="2bdb600e-4b51-46d0-b59c-33453fcd0ee4" providerId="ADAL" clId="{E188CD0F-1E56-48D6-BFED-84ABAD44B3E2}" dt="2019-06-18T16:41:22.535" v="1658" actId="1076"/>
          <ac:picMkLst>
            <pc:docMk/>
            <pc:sldMk cId="593836134" sldId="283"/>
            <ac:picMk id="4" creationId="{BE5BDC52-1DB8-4656-971C-19A979C8D4DD}"/>
          </ac:picMkLst>
        </pc:picChg>
      </pc:sldChg>
      <pc:sldChg chg="add del">
        <pc:chgData name="EDGAR CUTAR JUNIOR" userId="2bdb600e-4b51-46d0-b59c-33453fcd0ee4" providerId="ADAL" clId="{E188CD0F-1E56-48D6-BFED-84ABAD44B3E2}" dt="2019-06-18T16:40:27.544" v="1591"/>
        <pc:sldMkLst>
          <pc:docMk/>
          <pc:sldMk cId="870861105" sldId="284"/>
        </pc:sldMkLst>
      </pc:sldChg>
      <pc:sldChg chg="modSp add">
        <pc:chgData name="EDGAR CUTAR JUNIOR" userId="2bdb600e-4b51-46d0-b59c-33453fcd0ee4" providerId="ADAL" clId="{E188CD0F-1E56-48D6-BFED-84ABAD44B3E2}" dt="2019-06-18T16:42:49.043" v="1741" actId="20577"/>
        <pc:sldMkLst>
          <pc:docMk/>
          <pc:sldMk cId="1907498015" sldId="284"/>
        </pc:sldMkLst>
        <pc:spChg chg="mod">
          <ac:chgData name="EDGAR CUTAR JUNIOR" userId="2bdb600e-4b51-46d0-b59c-33453fcd0ee4" providerId="ADAL" clId="{E188CD0F-1E56-48D6-BFED-84ABAD44B3E2}" dt="2019-06-18T16:41:39.896" v="1663" actId="14100"/>
          <ac:spMkLst>
            <pc:docMk/>
            <pc:sldMk cId="1907498015" sldId="284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42:49.043" v="1741" actId="20577"/>
          <ac:spMkLst>
            <pc:docMk/>
            <pc:sldMk cId="1907498015" sldId="284"/>
            <ac:spMk id="7" creationId="{784066B9-7373-4996-AB77-E2681CE07D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3542-582A-481B-91B1-BF020E399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D72F1-7E86-4B9E-BA3E-6337DE57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EB6D-7903-485C-A3AE-CB1B9061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B96FA-AC11-4223-889E-9AA5EF9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726CC-21AD-40EE-B341-34DEBF4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EBD-58C4-4B74-A19F-D2C22C2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BFD20A-8963-4F04-8E9C-898D4E07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0CD73-02E7-4402-BC90-AD9F3F2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AB0D2-5842-48B4-A5B4-4C93BEA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9F119-0751-4BE2-8F8F-969E394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3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F8872-421F-4AAF-BA45-BF723124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DDFA7A-8FC6-45F7-B42C-A19D431AB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D0C2-89B3-4355-BB21-4EF232F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D1A46-720D-4889-A7B3-29D952C0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2AA37-1F7F-42E0-85E0-97E474B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9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70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orient="horz" pos="3952">
          <p15:clr>
            <a:srgbClr val="FBAE40"/>
          </p15:clr>
        </p15:guide>
        <p15:guide id="6" pos="7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9CF7-9977-43D2-8C8B-D3565D0D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F9B61-02F8-45A8-BDAD-F28EEBA1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9CF3F-0DBB-4FE3-9524-0F28F1BC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1BDCD-AAE3-4FAF-848A-7D6D6DD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6D64C0-29DE-48EA-BBE1-E6B0E032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5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6DF7-D841-44EF-8FE5-0D467C8C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BED43-E4FD-4DDB-818A-85231978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A88DE-911D-4688-9524-B558670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B538B-9CE2-404F-B875-F8F96D56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9155B-1067-4B1C-8E8F-15536F9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9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2F98-EF4F-4824-8AEF-9495B2A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8D1DA-89FE-4D3B-95FE-2ED6A5A2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AF26A-DF4F-4C45-BF6A-2F5DD2DA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0713E-99CB-425F-AC3E-2EC1632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D68A3-C46A-4497-8498-42B70271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414F9-6743-4DC3-99BB-B066E28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4348-476E-437A-BBC4-8A3D8125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CD11A-661C-4C89-8354-B5C719B9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0A91EE-ED53-4C9B-B5BA-97921C1F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8D0C7-1D31-4F93-A0DC-BBED7EB3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341045-576E-4759-B276-E136B429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8FAD03-6A96-48E1-801A-10644414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0FA26-C3C7-49CD-8BFD-82E63CC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C625C0-3D5A-4D1E-A0D0-060A897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9FCC4-0132-4910-9768-A7ADF9E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1D4CC-B490-4AF8-9660-78F70B3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806051-E017-4AF3-9430-01B5B76A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6C496D-AC9C-44FA-9C5D-FE0C1A5F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79C200-7350-43A9-A3C1-7A839180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5DA4B-DFBF-481B-8BC4-BCE6288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94E368-23E1-4A3D-8AFD-542E528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9B86-4FA6-4D3B-A509-E4883C77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D041A-448F-4E5D-AA08-B85BF48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50311-1BA1-473A-AA3B-18E1BAD9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3D7B8-CFE0-4246-AB49-9B709473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A8881-4369-41AA-92A8-FC4D9C8F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4A0647-2F83-4448-A8C4-5F9751D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A5BE-B406-4343-90CD-6084ED0D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DF2CD-DE2A-4221-9C92-16209C9FB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AF629C-38D6-4845-848B-A69DD9CC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59B56-810D-4961-A350-B0BE2AD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B13C3C-957A-4A9D-A720-9DC2294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1D4CD-2FFD-4A2B-95B6-C28B808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5DF060-20D2-423C-94AB-F14E8900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12337-08CA-4D27-969C-5D7DCA0C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7476-9482-4D4C-BD76-24A8932D8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6B74E-C746-42EB-A7B9-8D261E29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88BD-6056-4A2B-805F-AB85A96D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20">
            <a:extLst>
              <a:ext uri="{FF2B5EF4-FFF2-40B4-BE49-F238E27FC236}">
                <a16:creationId xmlns:a16="http://schemas.microsoft.com/office/drawing/2014/main" id="{1448C809-9A0A-A840-97C0-4746103C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7"/>
            <a:ext cx="12192000" cy="6858000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3B153885-C8DD-7649-B269-25CB3FAFD47D}"/>
              </a:ext>
            </a:extLst>
          </p:cNvPr>
          <p:cNvSpPr txBox="1">
            <a:spLocks/>
          </p:cNvSpPr>
          <p:nvPr/>
        </p:nvSpPr>
        <p:spPr>
          <a:xfrm>
            <a:off x="587376" y="3065929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89310E2-FF4E-1E4D-AE92-473536D437E9}"/>
              </a:ext>
            </a:extLst>
          </p:cNvPr>
          <p:cNvSpPr txBox="1">
            <a:spLocks/>
          </p:cNvSpPr>
          <p:nvPr/>
        </p:nvSpPr>
        <p:spPr>
          <a:xfrm>
            <a:off x="587375" y="3886201"/>
            <a:ext cx="10729981" cy="238759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0" dirty="0">
                <a:latin typeface="Zooja Pro" panose="03060300040001000000" pitchFamily="66" charset="77"/>
              </a:rPr>
              <a:t>Curso de Capacitação em R</a:t>
            </a:r>
            <a:endParaRPr lang="en-US" sz="10000" dirty="0">
              <a:latin typeface="Zooja Pro" panose="03060300040001000000" pitchFamily="66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A9F3C4-B925-9643-8CE4-F0D7BD3463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6" y="584200"/>
            <a:ext cx="2278179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33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42FFB3-D0DD-47BA-BC0A-3C0C2424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131" y="1219200"/>
            <a:ext cx="5210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73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2F612C1A-C41D-40D4-92DA-02519749D946}"/>
              </a:ext>
            </a:extLst>
          </p:cNvPr>
          <p:cNvSpPr txBox="1">
            <a:spLocks/>
          </p:cNvSpPr>
          <p:nvPr/>
        </p:nvSpPr>
        <p:spPr>
          <a:xfrm>
            <a:off x="828623" y="1367799"/>
            <a:ext cx="9918890" cy="450291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4A4A4A"/>
                </a:solidFill>
              </a:rPr>
              <a:t>RStudio é um software.</a:t>
            </a:r>
          </a:p>
          <a:p>
            <a:endParaRPr lang="pt-BR" sz="2400" dirty="0">
              <a:solidFill>
                <a:srgbClr val="4A4A4A"/>
              </a:solidFill>
            </a:endParaRPr>
          </a:p>
          <a:p>
            <a:r>
              <a:rPr lang="pt-BR" sz="2400" dirty="0">
                <a:solidFill>
                  <a:srgbClr val="4A4A4A"/>
                </a:solidFill>
              </a:rPr>
              <a:t>IDE: </a:t>
            </a:r>
            <a:r>
              <a:rPr lang="pt-BR" sz="2400" dirty="0" err="1">
                <a:solidFill>
                  <a:srgbClr val="4A4A4A"/>
                </a:solidFill>
              </a:rPr>
              <a:t>Integrated</a:t>
            </a:r>
            <a:r>
              <a:rPr lang="pt-BR" sz="2400" dirty="0">
                <a:solidFill>
                  <a:srgbClr val="4A4A4A"/>
                </a:solidFill>
              </a:rPr>
              <a:t> </a:t>
            </a:r>
            <a:r>
              <a:rPr lang="pt-BR" sz="2400" dirty="0" err="1">
                <a:solidFill>
                  <a:srgbClr val="4A4A4A"/>
                </a:solidFill>
              </a:rPr>
              <a:t>Development</a:t>
            </a:r>
            <a:r>
              <a:rPr lang="pt-BR" sz="2400" dirty="0">
                <a:solidFill>
                  <a:srgbClr val="4A4A4A"/>
                </a:solidFill>
              </a:rPr>
              <a:t> </a:t>
            </a:r>
            <a:r>
              <a:rPr lang="pt-BR" sz="2400" dirty="0" err="1">
                <a:solidFill>
                  <a:srgbClr val="4A4A4A"/>
                </a:solidFill>
              </a:rPr>
              <a:t>Environment</a:t>
            </a:r>
            <a:r>
              <a:rPr lang="pt-BR" sz="2400" dirty="0">
                <a:solidFill>
                  <a:srgbClr val="4A4A4A"/>
                </a:solidFill>
              </a:rPr>
              <a:t> (Ambiente de programação Integrado)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Escrever códigos em R;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Executar códigos em R;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Analisar dados com R.</a:t>
            </a:r>
          </a:p>
          <a:p>
            <a:pPr lvl="1"/>
            <a:endParaRPr lang="pt-BR" sz="2000" dirty="0">
              <a:solidFill>
                <a:srgbClr val="4A4A4A"/>
              </a:solidFill>
              <a:latin typeface="Suzano Sans" panose="02010503030508060203" pitchFamily="2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Suzano Sans Light" panose="02010303030508060203" pitchFamily="2" charset="0"/>
              </a:rPr>
              <a:t>Contém um editor de texto, controle de versão, suporte a projetos, notebooks, etc.</a:t>
            </a:r>
          </a:p>
          <a:p>
            <a:pPr lvl="1"/>
            <a:r>
              <a:rPr lang="pt-BR" sz="200" dirty="0">
                <a:solidFill>
                  <a:srgbClr val="4A4A4A"/>
                </a:solidFill>
              </a:rPr>
              <a:t> (A</a:t>
            </a:r>
          </a:p>
        </p:txBody>
      </p:sp>
    </p:spTree>
    <p:extLst>
      <p:ext uri="{BB962C8B-B14F-4D97-AF65-F5344CB8AC3E}">
        <p14:creationId xmlns:p14="http://schemas.microsoft.com/office/powerpoint/2010/main" val="30037563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A21F30-64E7-453C-905A-D1D99D50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9"/>
          <a:stretch/>
        </p:blipFill>
        <p:spPr>
          <a:xfrm>
            <a:off x="1219200" y="1247044"/>
            <a:ext cx="9753600" cy="5140504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66948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O Console é um lugar para executar comandos em R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1219200" y="3909391"/>
            <a:ext cx="6003235" cy="2478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94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A21F30-64E7-453C-905A-D1D99D50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9"/>
          <a:stretch/>
        </p:blipFill>
        <p:spPr>
          <a:xfrm>
            <a:off x="1219200" y="1247044"/>
            <a:ext cx="9753600" cy="5140504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66948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Ao lado existe um atalho para um explorador de arquivos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675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F0642B-A6B0-441C-B95C-969A3EBB2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753600" cy="5228489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40444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Uma aba para visualização de gráficos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128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D3D55C-C71B-4C78-B516-C083755A6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1219200" y="1247044"/>
            <a:ext cx="9846635" cy="5228489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832061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Uma aba para ajuda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9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5BDC52-1DB8-4656-971C-19A979C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846635" cy="527836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00687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Acima existe uma aba com os últimos comandos executados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328722" y="1551174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361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5BDC52-1DB8-4656-971C-19A979C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846635" cy="527836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00687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Acima à esquerda é um editor de textos.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(Arquivos “.R”, “.</a:t>
            </a:r>
            <a:r>
              <a:rPr lang="pt-BR" sz="3200" dirty="0" err="1">
                <a:solidFill>
                  <a:schemeClr val="bg1"/>
                </a:solidFill>
              </a:rPr>
              <a:t>Rmd</a:t>
            </a:r>
            <a:r>
              <a:rPr lang="pt-BR" sz="3200" dirty="0">
                <a:solidFill>
                  <a:schemeClr val="bg1"/>
                </a:solidFill>
              </a:rPr>
              <a:t>” etc.)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1219200" y="1526418"/>
            <a:ext cx="6096000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98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737D4-66A1-0D41-B62F-2C9C5C4453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uzano Sans Light" panose="02010303030508060203" pitchFamily="2" charset="7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4C6769-469A-450A-96CD-C7B131956455}"/>
              </a:ext>
            </a:extLst>
          </p:cNvPr>
          <p:cNvSpPr/>
          <p:nvPr/>
        </p:nvSpPr>
        <p:spPr>
          <a:xfrm>
            <a:off x="929109" y="1924985"/>
            <a:ext cx="5827234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75BBA19F-9222-234E-B39D-303C599DA664}"/>
              </a:ext>
            </a:extLst>
          </p:cNvPr>
          <p:cNvSpPr txBox="1">
            <a:spLocks/>
          </p:cNvSpPr>
          <p:nvPr/>
        </p:nvSpPr>
        <p:spPr>
          <a:xfrm>
            <a:off x="578884" y="992337"/>
            <a:ext cx="8185622" cy="189630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Abra o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RStudio.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Pegue os materiais do curso digitando: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install.packages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(“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::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use_course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(“goo.gl/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cursoR_Suzano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Siga as instruções em “</a:t>
            </a:r>
            <a:r>
              <a:rPr lang="pt-BR" sz="2000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setup.R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”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Precisa de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ajuda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? Nos chame.</a:t>
            </a:r>
            <a:endParaRPr lang="pt-BR" sz="20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D2A1DC5-431E-F348-A2B9-0F00DF973523}"/>
              </a:ext>
            </a:extLst>
          </p:cNvPr>
          <p:cNvSpPr txBox="1">
            <a:spLocks/>
          </p:cNvSpPr>
          <p:nvPr/>
        </p:nvSpPr>
        <p:spPr>
          <a:xfrm>
            <a:off x="578884" y="172065"/>
            <a:ext cx="6215759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>
                <a:solidFill>
                  <a:schemeClr val="bg1"/>
                </a:solidFill>
              </a:rPr>
              <a:t>Bom dia!!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76D33-0410-AD4D-AB82-4D54A17E9C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199" y="584200"/>
            <a:ext cx="1523917" cy="356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FBBF42-579D-44DD-B023-C0D95FB7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4" y="4733310"/>
            <a:ext cx="2343150" cy="1952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B80CF9-C079-4B3C-AA42-EC8B4294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73" y="4719022"/>
            <a:ext cx="2352675" cy="198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B9AC31-0024-46F5-ADAE-68D15DB2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68" y="4704735"/>
            <a:ext cx="2352675" cy="1971675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5896E68-3A71-45CD-AF59-19D5D76DC4ED}"/>
              </a:ext>
            </a:extLst>
          </p:cNvPr>
          <p:cNvSpPr txBox="1">
            <a:spLocks/>
          </p:cNvSpPr>
          <p:nvPr/>
        </p:nvSpPr>
        <p:spPr>
          <a:xfrm>
            <a:off x="-89302" y="3812405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FF0000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trabalhando feliz aqui”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2D9408-443B-4B25-9F42-33AFBF5C76BF}"/>
              </a:ext>
            </a:extLst>
          </p:cNvPr>
          <p:cNvSpPr txBox="1">
            <a:spLocks/>
          </p:cNvSpPr>
          <p:nvPr/>
        </p:nvSpPr>
        <p:spPr>
          <a:xfrm>
            <a:off x="3523194" y="3773074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0072D8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“Terminei, podemos seguir”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1300305-BCE5-49E4-AE70-280AED6B3456}"/>
              </a:ext>
            </a:extLst>
          </p:cNvPr>
          <p:cNvSpPr txBox="1">
            <a:spLocks/>
          </p:cNvSpPr>
          <p:nvPr/>
        </p:nvSpPr>
        <p:spPr>
          <a:xfrm>
            <a:off x="6950689" y="3733743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C0771E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travado e preciso de ajuda”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DAEF0E-D8EF-4963-99C0-974276947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350" y="938719"/>
            <a:ext cx="1322752" cy="5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52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388595" y="1615258"/>
            <a:ext cx="5258254" cy="31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</a:rPr>
              <a:t>Esse treinamento é fortemente baseado no livro “R for Data Science”, de Hadley Wickham e David Grolemund.</a:t>
            </a:r>
          </a:p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  <a:hlinkClick r:id="rId2"/>
              </a:rPr>
              <a:t>https://r4ds.had.co.nz</a:t>
            </a:r>
            <a:endParaRPr lang="pt-BR" sz="2000">
              <a:solidFill>
                <a:srgbClr val="4A4A4A"/>
              </a:solidFill>
            </a:endParaRP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ED9847B-8F78-D44D-BC12-446D183248D9}"/>
              </a:ext>
            </a:extLst>
          </p:cNvPr>
          <p:cNvSpPr txBox="1">
            <a:spLocks/>
          </p:cNvSpPr>
          <p:nvPr/>
        </p:nvSpPr>
        <p:spPr>
          <a:xfrm>
            <a:off x="388595" y="3464260"/>
            <a:ext cx="5258254" cy="56247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</a:rPr>
              <a:t>O livro está disponível gratuitamente e é online (eu uso até hoje). Tem muitos outros exemplos e exercícios práticos pra quem se interessar.</a:t>
            </a:r>
          </a:p>
          <a:p>
            <a:pPr marL="0" indent="0">
              <a:buNone/>
            </a:pPr>
            <a:endParaRPr lang="pt-BR" sz="2000">
              <a:solidFill>
                <a:srgbClr val="4A4A4A"/>
              </a:solidFill>
            </a:endParaRPr>
          </a:p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</a:rPr>
              <a:t>(Infelizmente só em inglês mesmo)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99E9259-2F78-477F-861C-7A010DAD0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245" y="1167658"/>
            <a:ext cx="3683380" cy="55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230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709354" y="4329345"/>
            <a:ext cx="7546749" cy="190027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4A4A4A"/>
                </a:solidFill>
              </a:rPr>
              <a:t>A linguagem R foi pensada para cientistas – originalmente para estatísticos. Por isso, é uma linguagem muito mais próxima do pensamento humano que da linguagem da máquina.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EDB5D29-53C2-4A05-8ECD-DB687F8A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8" y="1045009"/>
            <a:ext cx="9353550" cy="3057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007B05-D7F4-4DB0-BD74-0F685502DC04}"/>
              </a:ext>
            </a:extLst>
          </p:cNvPr>
          <p:cNvSpPr txBox="1"/>
          <p:nvPr/>
        </p:nvSpPr>
        <p:spPr>
          <a:xfrm>
            <a:off x="709355" y="3172094"/>
            <a:ext cx="15712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Pensamento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Humano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F1BAB-57AE-4141-8B07-960E531FB13A}"/>
              </a:ext>
            </a:extLst>
          </p:cNvPr>
          <p:cNvSpPr txBox="1"/>
          <p:nvPr/>
        </p:nvSpPr>
        <p:spPr>
          <a:xfrm>
            <a:off x="8506618" y="3172094"/>
            <a:ext cx="17203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Linguagem da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máquina</a:t>
            </a:r>
          </a:p>
        </p:txBody>
      </p:sp>
    </p:spTree>
    <p:extLst>
      <p:ext uri="{BB962C8B-B14F-4D97-AF65-F5344CB8AC3E}">
        <p14:creationId xmlns:p14="http://schemas.microsoft.com/office/powerpoint/2010/main" val="2294561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629840" y="5490201"/>
            <a:ext cx="9459359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4A4A4A"/>
                </a:solidFill>
              </a:rPr>
              <a:t>O R, ao ser instalado, já vem por </a:t>
            </a:r>
            <a:r>
              <a:rPr lang="pt-BR" sz="2000" i="1" dirty="0">
                <a:solidFill>
                  <a:srgbClr val="4A4A4A"/>
                </a:solidFill>
              </a:rPr>
              <a:t>default</a:t>
            </a:r>
            <a:r>
              <a:rPr lang="pt-BR" sz="2000" dirty="0">
                <a:solidFill>
                  <a:srgbClr val="4A4A4A"/>
                </a:solidFill>
              </a:rPr>
              <a:t> algumas funções “padrão”. Desenvolvedores de todo o mundo, ao tentar resolver problemas diversos, criam “pacotes” de funções, cada uma com um objetivo diverso.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D3E13F-7932-4463-B249-DF8F07B2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0" y="1367799"/>
            <a:ext cx="8972550" cy="3409950"/>
          </a:xfrm>
          <a:prstGeom prst="rect">
            <a:avLst/>
          </a:prstGeom>
          <a:noFill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FC2F75-A537-41CF-A819-7F7EC134FAA0}"/>
              </a:ext>
            </a:extLst>
          </p:cNvPr>
          <p:cNvSpPr txBox="1"/>
          <p:nvPr/>
        </p:nvSpPr>
        <p:spPr>
          <a:xfrm>
            <a:off x="1745519" y="4835616"/>
            <a:ext cx="8771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Base 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C15BD1-34F5-4A8A-80B2-BBA13569DE59}"/>
              </a:ext>
            </a:extLst>
          </p:cNvPr>
          <p:cNvSpPr txBox="1"/>
          <p:nvPr/>
        </p:nvSpPr>
        <p:spPr>
          <a:xfrm>
            <a:off x="6464751" y="4777749"/>
            <a:ext cx="10118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Pacotes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816277D-CA41-4CB2-98C7-023693A19B19}"/>
              </a:ext>
            </a:extLst>
          </p:cNvPr>
          <p:cNvSpPr/>
          <p:nvPr/>
        </p:nvSpPr>
        <p:spPr>
          <a:xfrm>
            <a:off x="3856383" y="1367799"/>
            <a:ext cx="6232817" cy="3409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2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961145" y="261822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97D63C-B8D7-4908-A031-BA7953DCF61F}"/>
              </a:ext>
            </a:extLst>
          </p:cNvPr>
          <p:cNvSpPr/>
          <p:nvPr/>
        </p:nvSpPr>
        <p:spPr>
          <a:xfrm>
            <a:off x="6144334" y="261822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477368" y="2149195"/>
            <a:ext cx="52437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Suzano Sans" panose="02010503030508060203" pitchFamily="2" charset="0"/>
              </a:rPr>
              <a:t>1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(“nome”)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Faz o download para o computador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1x por computador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F4F367-2073-46EF-8307-21E792DB2F7A}"/>
              </a:ext>
            </a:extLst>
          </p:cNvPr>
          <p:cNvSpPr txBox="1"/>
          <p:nvPr/>
        </p:nvSpPr>
        <p:spPr>
          <a:xfrm>
            <a:off x="6871616" y="2149195"/>
            <a:ext cx="28216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Suzano Sans" panose="02010503030508060203" pitchFamily="2" charset="0"/>
              </a:rPr>
              <a:t>2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(“nome”)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Carrega o pacote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1x por sessão do R</a:t>
            </a:r>
          </a:p>
        </p:txBody>
      </p:sp>
    </p:spTree>
    <p:extLst>
      <p:ext uri="{BB962C8B-B14F-4D97-AF65-F5344CB8AC3E}">
        <p14:creationId xmlns:p14="http://schemas.microsoft.com/office/powerpoint/2010/main" val="42292892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2483786" y="1464937"/>
            <a:ext cx="4276170" cy="1543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2515364" y="1675467"/>
            <a:ext cx="4213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6B11FA-06FF-4B71-8C91-24A1375B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9" y="1367799"/>
            <a:ext cx="1530975" cy="1207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2B7627-711F-47AB-B0BA-EA0F46FBA554}"/>
              </a:ext>
            </a:extLst>
          </p:cNvPr>
          <p:cNvSpPr txBox="1"/>
          <p:nvPr/>
        </p:nvSpPr>
        <p:spPr>
          <a:xfrm>
            <a:off x="1199118" y="3849759"/>
            <a:ext cx="463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uzano Sans" panose="02010503030508060203" pitchFamily="2" charset="0"/>
              </a:rPr>
              <a:t>Um pacote do R, desenvolvido pelos cientistas do RStudio, que serve como atalho para uma série de outros pacotes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4B0CA2-80C3-4C58-977F-23A78ABFA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99" y="3612874"/>
            <a:ext cx="5516218" cy="28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961145" y="163756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97D63C-B8D7-4908-A031-BA7953DCF61F}"/>
              </a:ext>
            </a:extLst>
          </p:cNvPr>
          <p:cNvSpPr/>
          <p:nvPr/>
        </p:nvSpPr>
        <p:spPr>
          <a:xfrm>
            <a:off x="6144334" y="163756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992733" y="1168535"/>
            <a:ext cx="4213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Faz o equivalente a: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F4F367-2073-46EF-8307-21E792DB2F7A}"/>
              </a:ext>
            </a:extLst>
          </p:cNvPr>
          <p:cNvSpPr txBox="1"/>
          <p:nvPr/>
        </p:nvSpPr>
        <p:spPr>
          <a:xfrm>
            <a:off x="6494912" y="1186619"/>
            <a:ext cx="357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Carrega o equivalente 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DE1561-3610-49AA-84C3-20562CCF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0" y="3206612"/>
            <a:ext cx="4038600" cy="3648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319EBE-8E8E-4BCA-8466-B166C1D1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356" y="3206612"/>
            <a:ext cx="4048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66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B55381-0E00-49F1-88F6-3403AB4C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03" y="818198"/>
            <a:ext cx="7610475" cy="3495416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D9BDDF0-B0D4-4C1C-865B-49E1DE3EA3FD}"/>
              </a:ext>
            </a:extLst>
          </p:cNvPr>
          <p:cNvSpPr txBox="1">
            <a:spLocks/>
          </p:cNvSpPr>
          <p:nvPr/>
        </p:nvSpPr>
        <p:spPr>
          <a:xfrm>
            <a:off x="629841" y="4174825"/>
            <a:ext cx="9459359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4A4A4A"/>
                </a:solidFill>
              </a:rPr>
              <a:t>O </a:t>
            </a:r>
            <a:r>
              <a:rPr lang="pt-BR" sz="2400" dirty="0" err="1">
                <a:solidFill>
                  <a:srgbClr val="4A4A4A"/>
                </a:solidFill>
              </a:rPr>
              <a:t>Tidyverse</a:t>
            </a:r>
            <a:r>
              <a:rPr lang="pt-BR" sz="2400" dirty="0">
                <a:solidFill>
                  <a:srgbClr val="4A4A4A"/>
                </a:solidFill>
              </a:rPr>
              <a:t> é um conjunto de pacotes que trabalham em harmonia porque eles  compartilham modelos pra representação de dados e design.</a:t>
            </a:r>
          </a:p>
        </p:txBody>
      </p:sp>
    </p:spTree>
    <p:extLst>
      <p:ext uri="{BB962C8B-B14F-4D97-AF65-F5344CB8AC3E}">
        <p14:creationId xmlns:p14="http://schemas.microsoft.com/office/powerpoint/2010/main" val="2188264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FF7F4E81E1E24785DBF0F99257B473" ma:contentTypeVersion="9" ma:contentTypeDescription="Crie um novo documento." ma:contentTypeScope="" ma:versionID="e0afe389dfb78ab08241d49d2230e247">
  <xsd:schema xmlns:xsd="http://www.w3.org/2001/XMLSchema" xmlns:xs="http://www.w3.org/2001/XMLSchema" xmlns:p="http://schemas.microsoft.com/office/2006/metadata/properties" xmlns:ns2="190c132f-a49d-44a9-bfe5-20d1bc3b77b7" xmlns:ns3="3487dbea-0109-4a96-b1bf-a24fe84e49ef" targetNamespace="http://schemas.microsoft.com/office/2006/metadata/properties" ma:root="true" ma:fieldsID="1586b155a5207a10e2e729b49f2a1243" ns2:_="" ns3:_="">
    <xsd:import namespace="190c132f-a49d-44a9-bfe5-20d1bc3b77b7"/>
    <xsd:import namespace="3487dbea-0109-4a96-b1bf-a24fe84e4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c132f-a49d-44a9-bfe5-20d1bc3b7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7dbea-0109-4a96-b1bf-a24fe84e4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AC386-447A-4915-ADD9-5DF552320D68}">
  <ds:schemaRefs>
    <ds:schemaRef ds:uri="http://schemas.openxmlformats.org/package/2006/metadata/core-properties"/>
    <ds:schemaRef ds:uri="190c132f-a49d-44a9-bfe5-20d1bc3b77b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487dbea-0109-4a96-b1bf-a24fe84e49ef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3F2633-F745-4F9A-90DA-5EC658861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7FE91-D098-45D2-BECE-06DA50AEE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c132f-a49d-44a9-bfe5-20d1bc3b77b7"/>
    <ds:schemaRef ds:uri="3487dbea-0109-4a96-b1bf-a24fe84e4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493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Suzano Sans</vt:lpstr>
      <vt:lpstr>Suzano Sans Light</vt:lpstr>
      <vt:lpstr>Suzano Sans Medium</vt:lpstr>
      <vt:lpstr>Zooja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CUTAR JUNIOR</dc:creator>
  <cp:lastModifiedBy>EDGAR CUTAR JUNIOR</cp:lastModifiedBy>
  <cp:revision>3</cp:revision>
  <dcterms:created xsi:type="dcterms:W3CDTF">2019-06-14T20:02:40Z</dcterms:created>
  <dcterms:modified xsi:type="dcterms:W3CDTF">2019-06-18T16:50:26Z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0x01010042FF7F4E81E1E24785DBF0F99257B473</vt:lpwstr>
  </property>
</Properties>
</file>