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2"/>
  </p:normalViewPr>
  <p:slideViewPr>
    <p:cSldViewPr snapToGrid="0" snapToObjects="1">
      <p:cViewPr varScale="1">
        <p:scale>
          <a:sx n="134" d="100"/>
          <a:sy n="134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B6CA7-2BFF-344A-8870-E44F062E6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0273CA-F863-254C-89ED-5161DCB2A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0E3631-F657-9B4E-908E-853858803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F43D-7B83-894B-A531-3DDAD49DFBDE}" type="datetimeFigureOut">
              <a:rPr lang="es-PE" smtClean="0"/>
              <a:t>26/07/21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8CC560-B980-B843-81BC-8452A78BC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F066FC-A12F-E94A-A343-3A417EF1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E35E7-963F-E842-BE89-43441B4537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805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0DE72-DD30-DA40-B9DB-E7C7B67F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A8E0AE-D36C-8543-BD92-9FFD9DB1C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375F84-C5DE-5A45-80AA-B20F5040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F43D-7B83-894B-A531-3DDAD49DFBDE}" type="datetimeFigureOut">
              <a:rPr lang="es-PE" smtClean="0"/>
              <a:t>26/07/21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0C803F-C25F-BB4C-94BF-8F9A734B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EC7C14-28E1-9449-AF90-8D029F6E9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E35E7-963F-E842-BE89-43441B4537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314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DFBD82-2E77-B24C-929F-F40DF46FA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11D147-4F78-4644-8BA5-F5BDB2B37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16BF94-1E16-1740-8983-AC960095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F43D-7B83-894B-A531-3DDAD49DFBDE}" type="datetimeFigureOut">
              <a:rPr lang="es-PE" smtClean="0"/>
              <a:t>26/07/21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56A5EB-6295-3744-B25B-70DE556C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E50E9C-D8FD-A141-AFE7-89EEE7C4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E35E7-963F-E842-BE89-43441B4537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8021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9C0FC-F8E1-0B45-BE5B-3A666396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9150F1-91AC-D94C-AC97-F71E15192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71DE29-A21F-1644-AD98-04E23DB0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F43D-7B83-894B-A531-3DDAD49DFBDE}" type="datetimeFigureOut">
              <a:rPr lang="es-PE" smtClean="0"/>
              <a:t>26/07/21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45C277-AD18-D340-9AAC-BC43E1DEE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67EE74-A7C0-A848-8525-3F45CA8B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E35E7-963F-E842-BE89-43441B4537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5439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6D2C0-E610-194B-BC46-805F2EFA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D37B97-5543-E647-B975-6147CA449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CB0548-F6F2-BC4A-A405-A4D236C6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F43D-7B83-894B-A531-3DDAD49DFBDE}" type="datetimeFigureOut">
              <a:rPr lang="es-PE" smtClean="0"/>
              <a:t>26/07/21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B03081-5FC3-864D-9382-901C5F73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A80B2-3E9B-4940-BEB7-E8C644F5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E35E7-963F-E842-BE89-43441B4537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600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30B25-79C2-7546-8DC0-DE9A6648A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D820AB-B00F-7B4F-89BF-66CFBB1D0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93F307-7B0C-B149-9616-0A242430B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B3C468-E742-9E4A-8DDA-2B8EAF8D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F43D-7B83-894B-A531-3DDAD49DFBDE}" type="datetimeFigureOut">
              <a:rPr lang="es-PE" smtClean="0"/>
              <a:t>26/07/21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73465E-3A28-B74B-B465-A80482A27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9DB61B-D009-5F49-A7B2-96B0F857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E35E7-963F-E842-BE89-43441B4537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205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0D24A-1453-314E-951C-A77C681C6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6A6313-C42B-E948-B749-EC1199DBD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433174-F0BA-DB4B-A118-73319BA7B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E39FDD-E225-8642-BC89-4B245C599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CDA31C-D6F3-0E42-B9A8-76EBC7E83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33D507-B5F2-E148-AA97-06986324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F43D-7B83-894B-A531-3DDAD49DFBDE}" type="datetimeFigureOut">
              <a:rPr lang="es-PE" smtClean="0"/>
              <a:t>26/07/21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350E3C-B4FA-BD4E-916A-BB144694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510004-E8CC-F44A-BC87-DD0AB03D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E35E7-963F-E842-BE89-43441B4537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861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F0B2B-22E2-4244-8440-4C27432C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2935B48-A3F1-124F-B334-343F6EE6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F43D-7B83-894B-A531-3DDAD49DFBDE}" type="datetimeFigureOut">
              <a:rPr lang="es-PE" smtClean="0"/>
              <a:t>26/07/21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1FA941-4FA4-DA4E-A19B-133B692D2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C8076FE-142A-2242-9548-DE9D4790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E35E7-963F-E842-BE89-43441B4537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301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F167E8-3D3A-FF4E-AA6A-EA8CD87DF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F43D-7B83-894B-A531-3DDAD49DFBDE}" type="datetimeFigureOut">
              <a:rPr lang="es-PE" smtClean="0"/>
              <a:t>26/07/21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F022700-7204-5347-91D2-2BE16FCD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E63D17-2B9C-734F-83C4-385DC9922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E35E7-963F-E842-BE89-43441B4537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450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44DE5-AA87-5B4D-B1CB-59D5EA41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D29D54-15DE-3B4F-88F1-B33B9AEEB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91DEDD-4131-CA4D-A7D6-509116DCC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F17C2C-8568-1F4F-BDA4-2BA1F90E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F43D-7B83-894B-A531-3DDAD49DFBDE}" type="datetimeFigureOut">
              <a:rPr lang="es-PE" smtClean="0"/>
              <a:t>26/07/21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335075-4CC4-534E-AB07-A39C2BCA3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34E41F-88FA-5C40-9950-6B8F73D9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E35E7-963F-E842-BE89-43441B4537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323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BACB3-0C8B-FD45-8148-88F48717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A408015-6DBE-574A-8FD5-7B2BF4295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DFB167-D35D-854B-8F3C-1A671AC23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86E5E2-F349-4D48-90E6-64FBD52C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F43D-7B83-894B-A531-3DDAD49DFBDE}" type="datetimeFigureOut">
              <a:rPr lang="es-PE" smtClean="0"/>
              <a:t>26/07/21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365549-AFFE-604F-9881-CBD4CBD1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E690AF-D6EC-A64E-8B78-53077E7D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E35E7-963F-E842-BE89-43441B4537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285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FABF1CD-025E-9D48-AE20-8578F683E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2E9F5A-38C3-B742-9A7D-BF8FA5604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BE55A5-1C07-5747-9132-92FF1BB99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DF43D-7B83-894B-A531-3DDAD49DFBDE}" type="datetimeFigureOut">
              <a:rPr lang="es-PE" smtClean="0"/>
              <a:t>26/07/21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4F6D40-BBD7-3D4E-B127-7AF7153F7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912C37-7935-034A-9527-1AC5183C8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E35E7-963F-E842-BE89-43441B45372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412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EB1DC-5F28-F345-A6CA-7FE7F04CB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AD9BA4-00C9-094D-B41B-151E05BA69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56107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Edgard Lazaro Espinoza Rivas</dc:creator>
  <cp:lastModifiedBy>Edgard Lazaro Espinoza Rivas</cp:lastModifiedBy>
  <cp:revision>1</cp:revision>
  <dcterms:created xsi:type="dcterms:W3CDTF">2021-07-26T16:24:42Z</dcterms:created>
  <dcterms:modified xsi:type="dcterms:W3CDTF">2021-07-26T16:25:21Z</dcterms:modified>
</cp:coreProperties>
</file>