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7"/>
  </p:notesMasterIdLst>
  <p:handoutMasterIdLst>
    <p:handoutMasterId r:id="rId38"/>
  </p:handoutMasterIdLst>
  <p:sldIdLst>
    <p:sldId id="351" r:id="rId2"/>
    <p:sldId id="354" r:id="rId3"/>
    <p:sldId id="302" r:id="rId4"/>
    <p:sldId id="362" r:id="rId5"/>
    <p:sldId id="361" r:id="rId6"/>
    <p:sldId id="363" r:id="rId7"/>
    <p:sldId id="364" r:id="rId8"/>
    <p:sldId id="365" r:id="rId9"/>
    <p:sldId id="366" r:id="rId10"/>
    <p:sldId id="359" r:id="rId11"/>
    <p:sldId id="356" r:id="rId12"/>
    <p:sldId id="360" r:id="rId13"/>
    <p:sldId id="369" r:id="rId14"/>
    <p:sldId id="367" r:id="rId15"/>
    <p:sldId id="368" r:id="rId16"/>
    <p:sldId id="377" r:id="rId17"/>
    <p:sldId id="371" r:id="rId18"/>
    <p:sldId id="370" r:id="rId19"/>
    <p:sldId id="378" r:id="rId20"/>
    <p:sldId id="372" r:id="rId21"/>
    <p:sldId id="375" r:id="rId22"/>
    <p:sldId id="380" r:id="rId23"/>
    <p:sldId id="374" r:id="rId24"/>
    <p:sldId id="379" r:id="rId25"/>
    <p:sldId id="382" r:id="rId26"/>
    <p:sldId id="381" r:id="rId27"/>
    <p:sldId id="358" r:id="rId28"/>
    <p:sldId id="346" r:id="rId29"/>
    <p:sldId id="383" r:id="rId30"/>
    <p:sldId id="385" r:id="rId31"/>
    <p:sldId id="384" r:id="rId32"/>
    <p:sldId id="386" r:id="rId33"/>
    <p:sldId id="387" r:id="rId34"/>
    <p:sldId id="388" r:id="rId35"/>
    <p:sldId id="389" r:id="rId36"/>
  </p:sldIdLst>
  <p:sldSz cx="9144000" cy="5143500" type="screen16x9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" userDrawn="1">
          <p15:clr>
            <a:srgbClr val="A4A3A4"/>
          </p15:clr>
        </p15:guide>
        <p15:guide id="2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orient="horz" pos="5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leen Watson" initials="KW" lastIdx="1" clrIdx="0">
    <p:extLst/>
  </p:cmAuthor>
  <p:cmAuthor id="2" name="Kathleen Watson" initials="KW [2]" lastIdx="1" clrIdx="1">
    <p:extLst/>
  </p:cmAuthor>
  <p:cmAuthor id="3" name="Kathleen Watson" initials="KW [3]" lastIdx="1" clrIdx="2">
    <p:extLst/>
  </p:cmAuthor>
  <p:cmAuthor id="4" name="Kathleen Watson" initials="KW [4]" lastIdx="1" clrIdx="3">
    <p:extLst/>
  </p:cmAuthor>
  <p:cmAuthor id="5" name="Kathleen Watson" initials="KW [5]" lastIdx="1" clrIdx="4">
    <p:extLst/>
  </p:cmAuthor>
  <p:cmAuthor id="6" name="Kathleen Watson" initials="KW [6]" lastIdx="1" clrIdx="5">
    <p:extLst/>
  </p:cmAuthor>
  <p:cmAuthor id="7" name="Kathleen Watson" initials="KW [7]" lastIdx="1" clrIdx="6">
    <p:extLst/>
  </p:cmAuthor>
  <p:cmAuthor id="8" name="Kathleen Watson" initials="KW [8]" lastIdx="1" clrIdx="7">
    <p:extLst/>
  </p:cmAuthor>
  <p:cmAuthor id="9" name="Kathleen Watson" initials="KW [9]" lastIdx="1" clrIdx="8">
    <p:extLst/>
  </p:cmAuthor>
  <p:cmAuthor id="10" name="Kathleen Watson" initials="KW [10]" lastIdx="1" clrIdx="9">
    <p:extLst/>
  </p:cmAuthor>
  <p:cmAuthor id="11" name="Kathleen Watson" initials="KW [11]" lastIdx="1" clrIdx="10">
    <p:extLst/>
  </p:cmAuthor>
  <p:cmAuthor id="12" name="Kathleen Watson" initials="KW [12]" lastIdx="1" clrIdx="11">
    <p:extLst/>
  </p:cmAuthor>
  <p:cmAuthor id="13" name="Jeff San Miguel" initials="JSM" lastIdx="1" clrIdx="12">
    <p:extLst/>
  </p:cmAuthor>
  <p:cmAuthor id="14" name="Jeff San Miguel" initials="JSM [2]" lastIdx="1" clrIdx="13">
    <p:extLst/>
  </p:cmAuthor>
  <p:cmAuthor id="15" name="Jeff San Miguel" initials="JSM [3]" lastIdx="1" clrIdx="14">
    <p:extLst/>
  </p:cmAuthor>
  <p:cmAuthor id="16" name="Jeff San Miguel" initials="JSM [4]" lastIdx="1" clrIdx="15">
    <p:extLst/>
  </p:cmAuthor>
  <p:cmAuthor id="17" name="Jeff San Miguel" initials="JSM [5]" lastIdx="1" clrIdx="16">
    <p:extLst/>
  </p:cmAuthor>
  <p:cmAuthor id="18" name="Jeff San Miguel" initials="JSM [6]" lastIdx="1" clrIdx="17">
    <p:extLst/>
  </p:cmAuthor>
  <p:cmAuthor id="19" name="Jeff San Miguel" initials="JSM [7]" lastIdx="1" clrIdx="18">
    <p:extLst/>
  </p:cmAuthor>
  <p:cmAuthor id="20" name="Jeff San Miguel" initials="JSM [8]" lastIdx="1" clrIdx="19">
    <p:extLst/>
  </p:cmAuthor>
  <p:cmAuthor id="21" name="Jeff San Miguel" initials="JSM [9]" lastIdx="1" clrIdx="2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628"/>
    <a:srgbClr val="000000"/>
    <a:srgbClr val="135295"/>
    <a:srgbClr val="032F46"/>
    <a:srgbClr val="06252F"/>
    <a:srgbClr val="0B3F4E"/>
    <a:srgbClr val="0A2F3B"/>
    <a:srgbClr val="155E74"/>
    <a:srgbClr val="0D143C"/>
    <a:srgbClr val="A4CE4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182" autoAdjust="0"/>
  </p:normalViewPr>
  <p:slideViewPr>
    <p:cSldViewPr snapToGrid="0" snapToObjects="1" showGuides="1">
      <p:cViewPr>
        <p:scale>
          <a:sx n="96" d="100"/>
          <a:sy n="96" d="100"/>
        </p:scale>
        <p:origin x="1310" y="365"/>
      </p:cViewPr>
      <p:guideLst>
        <p:guide orient="horz" pos="132"/>
        <p:guide/>
        <p:guide pos="5760"/>
        <p:guide orient="horz" pos="5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napToObjects="1">
      <p:cViewPr varScale="1">
        <p:scale>
          <a:sx n="153" d="100"/>
          <a:sy n="153" d="100"/>
        </p:scale>
        <p:origin x="5880" y="176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Rice" userId="cd23769d-06cc-4a6e-ab37-485b63d71321" providerId="ADAL" clId="{6D58E5B7-4E07-4B0B-B23C-C8C04FBDBC60}"/>
    <pc:docChg chg="undo redo custSel addSld delSld modSld sldOrd">
      <pc:chgData name="Joe Rice" userId="cd23769d-06cc-4a6e-ab37-485b63d71321" providerId="ADAL" clId="{6D58E5B7-4E07-4B0B-B23C-C8C04FBDBC60}" dt="2018-03-14T06:58:08.260" v="18584" actId="20577"/>
      <pc:docMkLst>
        <pc:docMk/>
      </pc:docMkLst>
      <pc:sldChg chg="del">
        <pc:chgData name="Joe Rice" userId="cd23769d-06cc-4a6e-ab37-485b63d71321" providerId="ADAL" clId="{6D58E5B7-4E07-4B0B-B23C-C8C04FBDBC60}" dt="2018-03-13T21:11:02.251" v="8277" actId="2696"/>
        <pc:sldMkLst>
          <pc:docMk/>
          <pc:sldMk cId="372396914" sldId="272"/>
        </pc:sldMkLst>
      </pc:sldChg>
      <pc:sldChg chg="del">
        <pc:chgData name="Joe Rice" userId="cd23769d-06cc-4a6e-ab37-485b63d71321" providerId="ADAL" clId="{6D58E5B7-4E07-4B0B-B23C-C8C04FBDBC60}" dt="2018-03-13T21:11:02.200" v="8271" actId="2696"/>
        <pc:sldMkLst>
          <pc:docMk/>
          <pc:sldMk cId="1506902680" sldId="276"/>
        </pc:sldMkLst>
      </pc:sldChg>
      <pc:sldChg chg="del">
        <pc:chgData name="Joe Rice" userId="cd23769d-06cc-4a6e-ab37-485b63d71321" providerId="ADAL" clId="{6D58E5B7-4E07-4B0B-B23C-C8C04FBDBC60}" dt="2018-03-13T21:11:02.272" v="8279" actId="2696"/>
        <pc:sldMkLst>
          <pc:docMk/>
          <pc:sldMk cId="1611134619" sldId="278"/>
        </pc:sldMkLst>
      </pc:sldChg>
      <pc:sldChg chg="del">
        <pc:chgData name="Joe Rice" userId="cd23769d-06cc-4a6e-ab37-485b63d71321" providerId="ADAL" clId="{6D58E5B7-4E07-4B0B-B23C-C8C04FBDBC60}" dt="2018-03-13T21:11:02.282" v="8281" actId="2696"/>
        <pc:sldMkLst>
          <pc:docMk/>
          <pc:sldMk cId="592234053" sldId="295"/>
        </pc:sldMkLst>
      </pc:sldChg>
      <pc:sldChg chg="del">
        <pc:chgData name="Joe Rice" userId="cd23769d-06cc-4a6e-ab37-485b63d71321" providerId="ADAL" clId="{6D58E5B7-4E07-4B0B-B23C-C8C04FBDBC60}" dt="2018-03-13T21:11:02.192" v="8268" actId="2696"/>
        <pc:sldMkLst>
          <pc:docMk/>
          <pc:sldMk cId="1895823270" sldId="296"/>
        </pc:sldMkLst>
      </pc:sldChg>
      <pc:sldChg chg="del">
        <pc:chgData name="Joe Rice" userId="cd23769d-06cc-4a6e-ab37-485b63d71321" providerId="ADAL" clId="{6D58E5B7-4E07-4B0B-B23C-C8C04FBDBC60}" dt="2018-03-13T21:11:02.278" v="8280" actId="2696"/>
        <pc:sldMkLst>
          <pc:docMk/>
          <pc:sldMk cId="3205894068" sldId="297"/>
        </pc:sldMkLst>
      </pc:sldChg>
      <pc:sldChg chg="del">
        <pc:chgData name="Joe Rice" userId="cd23769d-06cc-4a6e-ab37-485b63d71321" providerId="ADAL" clId="{6D58E5B7-4E07-4B0B-B23C-C8C04FBDBC60}" dt="2018-03-13T21:11:02.203" v="8272" actId="2696"/>
        <pc:sldMkLst>
          <pc:docMk/>
          <pc:sldMk cId="0" sldId="298"/>
        </pc:sldMkLst>
      </pc:sldChg>
      <pc:sldChg chg="del">
        <pc:chgData name="Joe Rice" userId="cd23769d-06cc-4a6e-ab37-485b63d71321" providerId="ADAL" clId="{6D58E5B7-4E07-4B0B-B23C-C8C04FBDBC60}" dt="2018-03-13T21:11:02.187" v="8267" actId="2696"/>
        <pc:sldMkLst>
          <pc:docMk/>
          <pc:sldMk cId="220415802" sldId="299"/>
        </pc:sldMkLst>
      </pc:sldChg>
      <pc:sldChg chg="modSp">
        <pc:chgData name="Joe Rice" userId="cd23769d-06cc-4a6e-ab37-485b63d71321" providerId="ADAL" clId="{6D58E5B7-4E07-4B0B-B23C-C8C04FBDBC60}" dt="2018-03-14T05:01:25.490" v="15040" actId="20577"/>
        <pc:sldMkLst>
          <pc:docMk/>
          <pc:sldMk cId="1856110458" sldId="302"/>
        </pc:sldMkLst>
        <pc:spChg chg="mod">
          <ac:chgData name="Joe Rice" userId="cd23769d-06cc-4a6e-ab37-485b63d71321" providerId="ADAL" clId="{6D58E5B7-4E07-4B0B-B23C-C8C04FBDBC60}" dt="2018-03-14T05:01:25.490" v="15040" actId="20577"/>
          <ac:spMkLst>
            <pc:docMk/>
            <pc:sldMk cId="1856110458" sldId="302"/>
            <ac:spMk id="3" creationId="{00000000-0000-0000-0000-000000000000}"/>
          </ac:spMkLst>
        </pc:spChg>
        <pc:spChg chg="mod">
          <ac:chgData name="Joe Rice" userId="cd23769d-06cc-4a6e-ab37-485b63d71321" providerId="ADAL" clId="{6D58E5B7-4E07-4B0B-B23C-C8C04FBDBC60}" dt="2018-03-13T19:09:31.365" v="1567" actId="20577"/>
          <ac:spMkLst>
            <pc:docMk/>
            <pc:sldMk cId="1856110458" sldId="302"/>
            <ac:spMk id="4" creationId="{00000000-0000-0000-0000-000000000000}"/>
          </ac:spMkLst>
        </pc:spChg>
      </pc:sldChg>
      <pc:sldChg chg="del">
        <pc:chgData name="Joe Rice" userId="cd23769d-06cc-4a6e-ab37-485b63d71321" providerId="ADAL" clId="{6D58E5B7-4E07-4B0B-B23C-C8C04FBDBC60}" dt="2018-03-13T21:11:02.258" v="8278" actId="2696"/>
        <pc:sldMkLst>
          <pc:docMk/>
          <pc:sldMk cId="596303820" sldId="303"/>
        </pc:sldMkLst>
      </pc:sldChg>
      <pc:sldChg chg="addSp delSp del">
        <pc:chgData name="Joe Rice" userId="cd23769d-06cc-4a6e-ab37-485b63d71321" providerId="ADAL" clId="{6D58E5B7-4E07-4B0B-B23C-C8C04FBDBC60}" dt="2018-03-13T21:11:02.197" v="8270" actId="2696"/>
        <pc:sldMkLst>
          <pc:docMk/>
          <pc:sldMk cId="379197557" sldId="304"/>
        </pc:sldMkLst>
        <pc:spChg chg="add del">
          <ac:chgData name="Joe Rice" userId="cd23769d-06cc-4a6e-ab37-485b63d71321" providerId="ADAL" clId="{6D58E5B7-4E07-4B0B-B23C-C8C04FBDBC60}" dt="2018-03-13T18:02:01.961" v="1116" actId="2696"/>
          <ac:spMkLst>
            <pc:docMk/>
            <pc:sldMk cId="379197557" sldId="304"/>
            <ac:spMk id="2" creationId="{FE7E5869-D49E-4735-9C23-41CA29450B4F}"/>
          </ac:spMkLst>
        </pc:spChg>
      </pc:sldChg>
      <pc:sldChg chg="del">
        <pc:chgData name="Joe Rice" userId="cd23769d-06cc-4a6e-ab37-485b63d71321" providerId="ADAL" clId="{6D58E5B7-4E07-4B0B-B23C-C8C04FBDBC60}" dt="2018-03-13T21:11:02.183" v="8266" actId="2696"/>
        <pc:sldMkLst>
          <pc:docMk/>
          <pc:sldMk cId="2097535321" sldId="307"/>
        </pc:sldMkLst>
      </pc:sldChg>
      <pc:sldChg chg="del">
        <pc:chgData name="Joe Rice" userId="cd23769d-06cc-4a6e-ab37-485b63d71321" providerId="ADAL" clId="{6D58E5B7-4E07-4B0B-B23C-C8C04FBDBC60}" dt="2018-03-13T21:11:02.194" v="8269" actId="2696"/>
        <pc:sldMkLst>
          <pc:docMk/>
          <pc:sldMk cId="1327279675" sldId="310"/>
        </pc:sldMkLst>
      </pc:sldChg>
      <pc:sldChg chg="del">
        <pc:chgData name="Joe Rice" userId="cd23769d-06cc-4a6e-ab37-485b63d71321" providerId="ADAL" clId="{6D58E5B7-4E07-4B0B-B23C-C8C04FBDBC60}" dt="2018-03-13T21:11:02.206" v="8274" actId="2696"/>
        <pc:sldMkLst>
          <pc:docMk/>
          <pc:sldMk cId="2020810106" sldId="319"/>
        </pc:sldMkLst>
      </pc:sldChg>
      <pc:sldChg chg="del ord">
        <pc:chgData name="Joe Rice" userId="cd23769d-06cc-4a6e-ab37-485b63d71321" providerId="ADAL" clId="{6D58E5B7-4E07-4B0B-B23C-C8C04FBDBC60}" dt="2018-03-13T21:11:02.205" v="8273" actId="2696"/>
        <pc:sldMkLst>
          <pc:docMk/>
          <pc:sldMk cId="1306891445" sldId="338"/>
        </pc:sldMkLst>
      </pc:sldChg>
      <pc:sldChg chg="del">
        <pc:chgData name="Joe Rice" userId="cd23769d-06cc-4a6e-ab37-485b63d71321" providerId="ADAL" clId="{6D58E5B7-4E07-4B0B-B23C-C8C04FBDBC60}" dt="2018-03-13T21:11:02.207" v="8275" actId="2696"/>
        <pc:sldMkLst>
          <pc:docMk/>
          <pc:sldMk cId="2740713362" sldId="339"/>
        </pc:sldMkLst>
      </pc:sldChg>
      <pc:sldChg chg="del">
        <pc:chgData name="Joe Rice" userId="cd23769d-06cc-4a6e-ab37-485b63d71321" providerId="ADAL" clId="{6D58E5B7-4E07-4B0B-B23C-C8C04FBDBC60}" dt="2018-03-13T18:52:05.749" v="1169" actId="2696"/>
        <pc:sldMkLst>
          <pc:docMk/>
          <pc:sldMk cId="1872966592" sldId="350"/>
        </pc:sldMkLst>
      </pc:sldChg>
      <pc:sldChg chg="delSp modSp">
        <pc:chgData name="Joe Rice" userId="cd23769d-06cc-4a6e-ab37-485b63d71321" providerId="ADAL" clId="{6D58E5B7-4E07-4B0B-B23C-C8C04FBDBC60}" dt="2018-03-13T19:10:27.037" v="1638" actId="20577"/>
        <pc:sldMkLst>
          <pc:docMk/>
          <pc:sldMk cId="1116550247" sldId="351"/>
        </pc:sldMkLst>
        <pc:spChg chg="mod">
          <ac:chgData name="Joe Rice" userId="cd23769d-06cc-4a6e-ab37-485b63d71321" providerId="ADAL" clId="{6D58E5B7-4E07-4B0B-B23C-C8C04FBDBC60}" dt="2018-03-13T18:51:26.291" v="1159" actId="20577"/>
          <ac:spMkLst>
            <pc:docMk/>
            <pc:sldMk cId="1116550247" sldId="351"/>
            <ac:spMk id="7" creationId="{00000000-0000-0000-0000-000000000000}"/>
          </ac:spMkLst>
        </pc:spChg>
        <pc:spChg chg="mod">
          <ac:chgData name="Joe Rice" userId="cd23769d-06cc-4a6e-ab37-485b63d71321" providerId="ADAL" clId="{6D58E5B7-4E07-4B0B-B23C-C8C04FBDBC60}" dt="2018-03-13T18:51:33.690" v="1167" actId="20577"/>
          <ac:spMkLst>
            <pc:docMk/>
            <pc:sldMk cId="1116550247" sldId="351"/>
            <ac:spMk id="8" creationId="{00000000-0000-0000-0000-000000000000}"/>
          </ac:spMkLst>
        </pc:spChg>
        <pc:spChg chg="mod">
          <ac:chgData name="Joe Rice" userId="cd23769d-06cc-4a6e-ab37-485b63d71321" providerId="ADAL" clId="{6D58E5B7-4E07-4B0B-B23C-C8C04FBDBC60}" dt="2018-03-13T19:09:58.647" v="1575" actId="20577"/>
          <ac:spMkLst>
            <pc:docMk/>
            <pc:sldMk cId="1116550247" sldId="351"/>
            <ac:spMk id="10" creationId="{00000000-0000-0000-0000-000000000000}"/>
          </ac:spMkLst>
        </pc:spChg>
        <pc:spChg chg="mod">
          <ac:chgData name="Joe Rice" userId="cd23769d-06cc-4a6e-ab37-485b63d71321" providerId="ADAL" clId="{6D58E5B7-4E07-4B0B-B23C-C8C04FBDBC60}" dt="2018-03-13T19:10:27.037" v="1638" actId="20577"/>
          <ac:spMkLst>
            <pc:docMk/>
            <pc:sldMk cId="1116550247" sldId="351"/>
            <ac:spMk id="11" creationId="{00000000-0000-0000-0000-000000000000}"/>
          </ac:spMkLst>
        </pc:spChg>
        <pc:grpChg chg="del">
          <ac:chgData name="Joe Rice" userId="cd23769d-06cc-4a6e-ab37-485b63d71321" providerId="ADAL" clId="{6D58E5B7-4E07-4B0B-B23C-C8C04FBDBC60}" dt="2018-03-13T18:51:50.866" v="1168" actId="478"/>
          <ac:grpSpMkLst>
            <pc:docMk/>
            <pc:sldMk cId="1116550247" sldId="351"/>
            <ac:grpSpMk id="6" creationId="{00000000-0000-0000-0000-000000000000}"/>
          </ac:grpSpMkLst>
        </pc:grpChg>
      </pc:sldChg>
      <pc:sldChg chg="modSp ord">
        <pc:chgData name="Joe Rice" userId="cd23769d-06cc-4a6e-ab37-485b63d71321" providerId="ADAL" clId="{6D58E5B7-4E07-4B0B-B23C-C8C04FBDBC60}" dt="2018-03-14T00:37:40.302" v="9851" actId="20577"/>
        <pc:sldMkLst>
          <pc:docMk/>
          <pc:sldMk cId="1246390421" sldId="354"/>
        </pc:sldMkLst>
        <pc:spChg chg="mod">
          <ac:chgData name="Joe Rice" userId="cd23769d-06cc-4a6e-ab37-485b63d71321" providerId="ADAL" clId="{6D58E5B7-4E07-4B0B-B23C-C8C04FBDBC60}" dt="2018-03-13T19:00:13.371" v="1484" actId="20577"/>
          <ac:spMkLst>
            <pc:docMk/>
            <pc:sldMk cId="1246390421" sldId="354"/>
            <ac:spMk id="2" creationId="{00000000-0000-0000-0000-000000000000}"/>
          </ac:spMkLst>
        </pc:spChg>
        <pc:spChg chg="mod">
          <ac:chgData name="Joe Rice" userId="cd23769d-06cc-4a6e-ab37-485b63d71321" providerId="ADAL" clId="{6D58E5B7-4E07-4B0B-B23C-C8C04FBDBC60}" dt="2018-03-13T19:13:14.660" v="1755" actId="20577"/>
          <ac:spMkLst>
            <pc:docMk/>
            <pc:sldMk cId="1246390421" sldId="354"/>
            <ac:spMk id="5" creationId="{00000000-0000-0000-0000-000000000000}"/>
          </ac:spMkLst>
        </pc:spChg>
        <pc:spChg chg="mod">
          <ac:chgData name="Joe Rice" userId="cd23769d-06cc-4a6e-ab37-485b63d71321" providerId="ADAL" clId="{6D58E5B7-4E07-4B0B-B23C-C8C04FBDBC60}" dt="2018-03-13T18:58:01.216" v="1479" actId="20577"/>
          <ac:spMkLst>
            <pc:docMk/>
            <pc:sldMk cId="1246390421" sldId="354"/>
            <ac:spMk id="7" creationId="{00000000-0000-0000-0000-000000000000}"/>
          </ac:spMkLst>
        </pc:spChg>
        <pc:spChg chg="mod">
          <ac:chgData name="Joe Rice" userId="cd23769d-06cc-4a6e-ab37-485b63d71321" providerId="ADAL" clId="{6D58E5B7-4E07-4B0B-B23C-C8C04FBDBC60}" dt="2018-03-13T18:58:04.672" v="1480" actId="20577"/>
          <ac:spMkLst>
            <pc:docMk/>
            <pc:sldMk cId="1246390421" sldId="354"/>
            <ac:spMk id="9" creationId="{00000000-0000-0000-0000-000000000000}"/>
          </ac:spMkLst>
        </pc:spChg>
        <pc:spChg chg="mod">
          <ac:chgData name="Joe Rice" userId="cd23769d-06cc-4a6e-ab37-485b63d71321" providerId="ADAL" clId="{6D58E5B7-4E07-4B0B-B23C-C8C04FBDBC60}" dt="2018-03-13T19:00:34.552" v="1493" actId="20577"/>
          <ac:spMkLst>
            <pc:docMk/>
            <pc:sldMk cId="1246390421" sldId="354"/>
            <ac:spMk id="11" creationId="{00000000-0000-0000-0000-000000000000}"/>
          </ac:spMkLst>
        </pc:spChg>
        <pc:spChg chg="mod">
          <ac:chgData name="Joe Rice" userId="cd23769d-06cc-4a6e-ab37-485b63d71321" providerId="ADAL" clId="{6D58E5B7-4E07-4B0B-B23C-C8C04FBDBC60}" dt="2018-03-14T00:37:40.302" v="9851" actId="20577"/>
          <ac:spMkLst>
            <pc:docMk/>
            <pc:sldMk cId="1246390421" sldId="354"/>
            <ac:spMk id="13" creationId="{00000000-0000-0000-0000-000000000000}"/>
          </ac:spMkLst>
        </pc:spChg>
      </pc:sldChg>
      <pc:sldChg chg="del">
        <pc:chgData name="Joe Rice" userId="cd23769d-06cc-4a6e-ab37-485b63d71321" providerId="ADAL" clId="{6D58E5B7-4E07-4B0B-B23C-C8C04FBDBC60}" dt="2018-03-13T21:11:02.210" v="8276" actId="2696"/>
        <pc:sldMkLst>
          <pc:docMk/>
          <pc:sldMk cId="2093023047" sldId="355"/>
        </pc:sldMkLst>
      </pc:sldChg>
      <pc:sldChg chg="addSp delSp modSp ord">
        <pc:chgData name="Joe Rice" userId="cd23769d-06cc-4a6e-ab37-485b63d71321" providerId="ADAL" clId="{6D58E5B7-4E07-4B0B-B23C-C8C04FBDBC60}" dt="2018-03-14T05:23:16.732" v="15242"/>
        <pc:sldMkLst>
          <pc:docMk/>
          <pc:sldMk cId="1610721223" sldId="356"/>
        </pc:sldMkLst>
        <pc:spChg chg="mod">
          <ac:chgData name="Joe Rice" userId="cd23769d-06cc-4a6e-ab37-485b63d71321" providerId="ADAL" clId="{6D58E5B7-4E07-4B0B-B23C-C8C04FBDBC60}" dt="2018-03-13T20:11:42.599" v="6182" actId="20577"/>
          <ac:spMkLst>
            <pc:docMk/>
            <pc:sldMk cId="1610721223" sldId="356"/>
            <ac:spMk id="2" creationId="{00000000-0000-0000-0000-000000000000}"/>
          </ac:spMkLst>
        </pc:spChg>
        <pc:spChg chg="del">
          <ac:chgData name="Joe Rice" userId="cd23769d-06cc-4a6e-ab37-485b63d71321" providerId="ADAL" clId="{6D58E5B7-4E07-4B0B-B23C-C8C04FBDBC60}" dt="2018-03-13T18:50:02.299" v="1124" actId="478"/>
          <ac:spMkLst>
            <pc:docMk/>
            <pc:sldMk cId="1610721223" sldId="356"/>
            <ac:spMk id="4" creationId="{00000000-0000-0000-0000-000000000000}"/>
          </ac:spMkLst>
        </pc:spChg>
        <pc:grpChg chg="del">
          <ac:chgData name="Joe Rice" userId="cd23769d-06cc-4a6e-ab37-485b63d71321" providerId="ADAL" clId="{6D58E5B7-4E07-4B0B-B23C-C8C04FBDBC60}" dt="2018-03-13T18:49:30.602" v="1117" actId="478"/>
          <ac:grpSpMkLst>
            <pc:docMk/>
            <pc:sldMk cId="1610721223" sldId="356"/>
            <ac:grpSpMk id="5" creationId="{00000000-0000-0000-0000-000000000000}"/>
          </ac:grpSpMkLst>
        </pc:grpChg>
        <pc:grpChg chg="del">
          <ac:chgData name="Joe Rice" userId="cd23769d-06cc-4a6e-ab37-485b63d71321" providerId="ADAL" clId="{6D58E5B7-4E07-4B0B-B23C-C8C04FBDBC60}" dt="2018-03-13T18:49:30.602" v="1117" actId="478"/>
          <ac:grpSpMkLst>
            <pc:docMk/>
            <pc:sldMk cId="1610721223" sldId="356"/>
            <ac:grpSpMk id="10" creationId="{00000000-0000-0000-0000-000000000000}"/>
          </ac:grpSpMkLst>
        </pc:grpChg>
        <pc:grpChg chg="del">
          <ac:chgData name="Joe Rice" userId="cd23769d-06cc-4a6e-ab37-485b63d71321" providerId="ADAL" clId="{6D58E5B7-4E07-4B0B-B23C-C8C04FBDBC60}" dt="2018-03-13T18:49:30.602" v="1117" actId="478"/>
          <ac:grpSpMkLst>
            <pc:docMk/>
            <pc:sldMk cId="1610721223" sldId="356"/>
            <ac:grpSpMk id="15" creationId="{00000000-0000-0000-0000-000000000000}"/>
          </ac:grpSpMkLst>
        </pc:grpChg>
        <pc:grpChg chg="del">
          <ac:chgData name="Joe Rice" userId="cd23769d-06cc-4a6e-ab37-485b63d71321" providerId="ADAL" clId="{6D58E5B7-4E07-4B0B-B23C-C8C04FBDBC60}" dt="2018-03-13T18:49:30.602" v="1117" actId="478"/>
          <ac:grpSpMkLst>
            <pc:docMk/>
            <pc:sldMk cId="1610721223" sldId="356"/>
            <ac:grpSpMk id="23" creationId="{00000000-0000-0000-0000-000000000000}"/>
          </ac:grpSpMkLst>
        </pc:grpChg>
        <pc:picChg chg="del">
          <ac:chgData name="Joe Rice" userId="cd23769d-06cc-4a6e-ab37-485b63d71321" providerId="ADAL" clId="{6D58E5B7-4E07-4B0B-B23C-C8C04FBDBC60}" dt="2018-03-13T18:50:05.251" v="1125" actId="478"/>
          <ac:picMkLst>
            <pc:docMk/>
            <pc:sldMk cId="1610721223" sldId="356"/>
            <ac:picMk id="3" creationId="{00000000-0000-0000-0000-000000000000}"/>
          </ac:picMkLst>
        </pc:picChg>
        <pc:picChg chg="add del mod">
          <ac:chgData name="Joe Rice" userId="cd23769d-06cc-4a6e-ab37-485b63d71321" providerId="ADAL" clId="{6D58E5B7-4E07-4B0B-B23C-C8C04FBDBC60}" dt="2018-03-14T05:22:37.054" v="15187" actId="478"/>
          <ac:picMkLst>
            <pc:docMk/>
            <pc:sldMk cId="1610721223" sldId="356"/>
            <ac:picMk id="4" creationId="{3B077E5C-8081-41AC-9726-CEF9F2E9B871}"/>
          </ac:picMkLst>
        </pc:picChg>
        <pc:picChg chg="add mod">
          <ac:chgData name="Joe Rice" userId="cd23769d-06cc-4a6e-ab37-485b63d71321" providerId="ADAL" clId="{6D58E5B7-4E07-4B0B-B23C-C8C04FBDBC60}" dt="2018-03-14T05:23:05.190" v="15238" actId="1038"/>
          <ac:picMkLst>
            <pc:docMk/>
            <pc:sldMk cId="1610721223" sldId="356"/>
            <ac:picMk id="6" creationId="{CFE128D4-4757-4877-B99F-FEB02F46C2BC}"/>
          </ac:picMkLst>
        </pc:picChg>
        <pc:picChg chg="add mod">
          <ac:chgData name="Joe Rice" userId="cd23769d-06cc-4a6e-ab37-485b63d71321" providerId="ADAL" clId="{6D58E5B7-4E07-4B0B-B23C-C8C04FBDBC60}" dt="2018-03-14T05:23:16.732" v="15242"/>
          <ac:picMkLst>
            <pc:docMk/>
            <pc:sldMk cId="1610721223" sldId="356"/>
            <ac:picMk id="9" creationId="{24B4086E-42DA-432D-A192-F8EA20500AD8}"/>
          </ac:picMkLst>
        </pc:picChg>
        <pc:picChg chg="add mod">
          <ac:chgData name="Joe Rice" userId="cd23769d-06cc-4a6e-ab37-485b63d71321" providerId="ADAL" clId="{6D58E5B7-4E07-4B0B-B23C-C8C04FBDBC60}" dt="2018-03-14T05:23:11.287" v="15241"/>
          <ac:picMkLst>
            <pc:docMk/>
            <pc:sldMk cId="1610721223" sldId="356"/>
            <ac:picMk id="10" creationId="{D4F85E40-113C-4390-BAB5-4F45FBDB868D}"/>
          </ac:picMkLst>
        </pc:picChg>
        <pc:picChg chg="add del mod">
          <ac:chgData name="Joe Rice" userId="cd23769d-06cc-4a6e-ab37-485b63d71321" providerId="ADAL" clId="{6D58E5B7-4E07-4B0B-B23C-C8C04FBDBC60}" dt="2018-03-13T19:07:36.254" v="1522" actId="478"/>
          <ac:picMkLst>
            <pc:docMk/>
            <pc:sldMk cId="1610721223" sldId="356"/>
            <ac:picMk id="28" creationId="{0510DE7F-704E-4F22-A97F-315C39F2D2C0}"/>
          </ac:picMkLst>
        </pc:picChg>
        <pc:picChg chg="add del mod">
          <ac:chgData name="Joe Rice" userId="cd23769d-06cc-4a6e-ab37-485b63d71321" providerId="ADAL" clId="{6D58E5B7-4E07-4B0B-B23C-C8C04FBDBC60}" dt="2018-03-13T20:11:42.904" v="6186" actId="478"/>
          <ac:picMkLst>
            <pc:docMk/>
            <pc:sldMk cId="1610721223" sldId="356"/>
            <ac:picMk id="30" creationId="{049578AC-92ED-49B7-BADC-61085290D4CC}"/>
          </ac:picMkLst>
        </pc:picChg>
        <pc:picChg chg="add del mod">
          <ac:chgData name="Joe Rice" userId="cd23769d-06cc-4a6e-ab37-485b63d71321" providerId="ADAL" clId="{6D58E5B7-4E07-4B0B-B23C-C8C04FBDBC60}" dt="2018-03-14T01:03:51.731" v="9893" actId="478"/>
          <ac:picMkLst>
            <pc:docMk/>
            <pc:sldMk cId="1610721223" sldId="356"/>
            <ac:picMk id="32" creationId="{B76365A7-27BC-4C29-8B43-B627D05712D3}"/>
          </ac:picMkLst>
        </pc:picChg>
      </pc:sldChg>
      <pc:sldChg chg="modSp">
        <pc:chgData name="Joe Rice" userId="cd23769d-06cc-4a6e-ab37-485b63d71321" providerId="ADAL" clId="{6D58E5B7-4E07-4B0B-B23C-C8C04FBDBC60}" dt="2018-03-14T04:27:49.553" v="14632" actId="20577"/>
        <pc:sldMkLst>
          <pc:docMk/>
          <pc:sldMk cId="1128197419" sldId="358"/>
        </pc:sldMkLst>
        <pc:spChg chg="mod">
          <ac:chgData name="Joe Rice" userId="cd23769d-06cc-4a6e-ab37-485b63d71321" providerId="ADAL" clId="{6D58E5B7-4E07-4B0B-B23C-C8C04FBDBC60}" dt="2018-03-14T04:27:49.553" v="14632" actId="20577"/>
          <ac:spMkLst>
            <pc:docMk/>
            <pc:sldMk cId="1128197419" sldId="358"/>
            <ac:spMk id="2" creationId="{00000000-0000-0000-0000-000000000000}"/>
          </ac:spMkLst>
        </pc:spChg>
      </pc:sldChg>
      <pc:sldChg chg="modSp add">
        <pc:chgData name="Joe Rice" userId="cd23769d-06cc-4a6e-ab37-485b63d71321" providerId="ADAL" clId="{6D58E5B7-4E07-4B0B-B23C-C8C04FBDBC60}" dt="2018-03-14T05:09:09.004" v="15075" actId="20577"/>
        <pc:sldMkLst>
          <pc:docMk/>
          <pc:sldMk cId="2289160974" sldId="359"/>
        </pc:sldMkLst>
        <pc:spChg chg="mod">
          <ac:chgData name="Joe Rice" userId="cd23769d-06cc-4a6e-ab37-485b63d71321" providerId="ADAL" clId="{6D58E5B7-4E07-4B0B-B23C-C8C04FBDBC60}" dt="2018-03-14T05:09:09.004" v="15075" actId="20577"/>
          <ac:spMkLst>
            <pc:docMk/>
            <pc:sldMk cId="2289160974" sldId="359"/>
            <ac:spMk id="3" creationId="{00000000-0000-0000-0000-000000000000}"/>
          </ac:spMkLst>
        </pc:spChg>
        <pc:spChg chg="mod">
          <ac:chgData name="Joe Rice" userId="cd23769d-06cc-4a6e-ab37-485b63d71321" providerId="ADAL" clId="{6D58E5B7-4E07-4B0B-B23C-C8C04FBDBC60}" dt="2018-03-13T20:11:41.961" v="6177" actId="20577"/>
          <ac:spMkLst>
            <pc:docMk/>
            <pc:sldMk cId="2289160974" sldId="359"/>
            <ac:spMk id="4" creationId="{00000000-0000-0000-0000-000000000000}"/>
          </ac:spMkLst>
        </pc:spChg>
      </pc:sldChg>
      <pc:sldChg chg="modSp add">
        <pc:chgData name="Joe Rice" userId="cd23769d-06cc-4a6e-ab37-485b63d71321" providerId="ADAL" clId="{6D58E5B7-4E07-4B0B-B23C-C8C04FBDBC60}" dt="2018-03-13T21:44:16.455" v="9275" actId="20577"/>
        <pc:sldMkLst>
          <pc:docMk/>
          <pc:sldMk cId="1771394310" sldId="360"/>
        </pc:sldMkLst>
        <pc:spChg chg="mod">
          <ac:chgData name="Joe Rice" userId="cd23769d-06cc-4a6e-ab37-485b63d71321" providerId="ADAL" clId="{6D58E5B7-4E07-4B0B-B23C-C8C04FBDBC60}" dt="2018-03-13T21:44:16.455" v="9275" actId="20577"/>
          <ac:spMkLst>
            <pc:docMk/>
            <pc:sldMk cId="1771394310" sldId="360"/>
            <ac:spMk id="3" creationId="{00000000-0000-0000-0000-000000000000}"/>
          </ac:spMkLst>
        </pc:spChg>
        <pc:spChg chg="mod">
          <ac:chgData name="Joe Rice" userId="cd23769d-06cc-4a6e-ab37-485b63d71321" providerId="ADAL" clId="{6D58E5B7-4E07-4B0B-B23C-C8C04FBDBC60}" dt="2018-03-13T20:19:31.370" v="6279" actId="20577"/>
          <ac:spMkLst>
            <pc:docMk/>
            <pc:sldMk cId="1771394310" sldId="360"/>
            <ac:spMk id="4" creationId="{00000000-0000-0000-0000-000000000000}"/>
          </ac:spMkLst>
        </pc:spChg>
      </pc:sldChg>
      <pc:sldChg chg="modSp add">
        <pc:chgData name="Joe Rice" userId="cd23769d-06cc-4a6e-ab37-485b63d71321" providerId="ADAL" clId="{6D58E5B7-4E07-4B0B-B23C-C8C04FBDBC60}" dt="2018-03-14T05:03:09.380" v="15042" actId="20577"/>
        <pc:sldMkLst>
          <pc:docMk/>
          <pc:sldMk cId="2767737021" sldId="361"/>
        </pc:sldMkLst>
        <pc:spChg chg="mod">
          <ac:chgData name="Joe Rice" userId="cd23769d-06cc-4a6e-ab37-485b63d71321" providerId="ADAL" clId="{6D58E5B7-4E07-4B0B-B23C-C8C04FBDBC60}" dt="2018-03-14T05:03:09.380" v="15042" actId="20577"/>
          <ac:spMkLst>
            <pc:docMk/>
            <pc:sldMk cId="2767737021" sldId="361"/>
            <ac:spMk id="3" creationId="{00000000-0000-0000-0000-000000000000}"/>
          </ac:spMkLst>
        </pc:spChg>
        <pc:spChg chg="mod">
          <ac:chgData name="Joe Rice" userId="cd23769d-06cc-4a6e-ab37-485b63d71321" providerId="ADAL" clId="{6D58E5B7-4E07-4B0B-B23C-C8C04FBDBC60}" dt="2018-03-13T19:34:16.440" v="3284" actId="20577"/>
          <ac:spMkLst>
            <pc:docMk/>
            <pc:sldMk cId="2767737021" sldId="361"/>
            <ac:spMk id="4" creationId="{00000000-0000-0000-0000-000000000000}"/>
          </ac:spMkLst>
        </pc:spChg>
      </pc:sldChg>
      <pc:sldChg chg="modSp add">
        <pc:chgData name="Joe Rice" userId="cd23769d-06cc-4a6e-ab37-485b63d71321" providerId="ADAL" clId="{6D58E5B7-4E07-4B0B-B23C-C8C04FBDBC60}" dt="2018-03-13T19:19:44.001" v="2314" actId="20577"/>
        <pc:sldMkLst>
          <pc:docMk/>
          <pc:sldMk cId="575860687" sldId="362"/>
        </pc:sldMkLst>
        <pc:spChg chg="mod">
          <ac:chgData name="Joe Rice" userId="cd23769d-06cc-4a6e-ab37-485b63d71321" providerId="ADAL" clId="{6D58E5B7-4E07-4B0B-B23C-C8C04FBDBC60}" dt="2018-03-13T19:19:44.001" v="2314" actId="20577"/>
          <ac:spMkLst>
            <pc:docMk/>
            <pc:sldMk cId="575860687" sldId="362"/>
            <ac:spMk id="7" creationId="{00000000-0000-0000-0000-000000000000}"/>
          </ac:spMkLst>
        </pc:spChg>
      </pc:sldChg>
      <pc:sldChg chg="modSp add">
        <pc:chgData name="Joe Rice" userId="cd23769d-06cc-4a6e-ab37-485b63d71321" providerId="ADAL" clId="{6D58E5B7-4E07-4B0B-B23C-C8C04FBDBC60}" dt="2018-03-13T19:40:02.848" v="4031" actId="20577"/>
        <pc:sldMkLst>
          <pc:docMk/>
          <pc:sldMk cId="747270899" sldId="363"/>
        </pc:sldMkLst>
        <pc:spChg chg="mod">
          <ac:chgData name="Joe Rice" userId="cd23769d-06cc-4a6e-ab37-485b63d71321" providerId="ADAL" clId="{6D58E5B7-4E07-4B0B-B23C-C8C04FBDBC60}" dt="2018-03-13T19:40:02.848" v="4031" actId="20577"/>
          <ac:spMkLst>
            <pc:docMk/>
            <pc:sldMk cId="747270899" sldId="363"/>
            <ac:spMk id="3" creationId="{00000000-0000-0000-0000-000000000000}"/>
          </ac:spMkLst>
        </pc:spChg>
        <pc:spChg chg="mod">
          <ac:chgData name="Joe Rice" userId="cd23769d-06cc-4a6e-ab37-485b63d71321" providerId="ADAL" clId="{6D58E5B7-4E07-4B0B-B23C-C8C04FBDBC60}" dt="2018-03-13T19:34:52" v="3338" actId="20577"/>
          <ac:spMkLst>
            <pc:docMk/>
            <pc:sldMk cId="747270899" sldId="363"/>
            <ac:spMk id="4" creationId="{00000000-0000-0000-0000-000000000000}"/>
          </ac:spMkLst>
        </pc:spChg>
      </pc:sldChg>
      <pc:sldChg chg="modSp add">
        <pc:chgData name="Joe Rice" userId="cd23769d-06cc-4a6e-ab37-485b63d71321" providerId="ADAL" clId="{6D58E5B7-4E07-4B0B-B23C-C8C04FBDBC60}" dt="2018-03-14T05:05:41.483" v="15046" actId="20577"/>
        <pc:sldMkLst>
          <pc:docMk/>
          <pc:sldMk cId="3330889893" sldId="364"/>
        </pc:sldMkLst>
        <pc:spChg chg="mod">
          <ac:chgData name="Joe Rice" userId="cd23769d-06cc-4a6e-ab37-485b63d71321" providerId="ADAL" clId="{6D58E5B7-4E07-4B0B-B23C-C8C04FBDBC60}" dt="2018-03-14T05:05:41.483" v="15046" actId="20577"/>
          <ac:spMkLst>
            <pc:docMk/>
            <pc:sldMk cId="3330889893" sldId="364"/>
            <ac:spMk id="3" creationId="{00000000-0000-0000-0000-000000000000}"/>
          </ac:spMkLst>
        </pc:spChg>
        <pc:spChg chg="mod">
          <ac:chgData name="Joe Rice" userId="cd23769d-06cc-4a6e-ab37-485b63d71321" providerId="ADAL" clId="{6D58E5B7-4E07-4B0B-B23C-C8C04FBDBC60}" dt="2018-03-13T19:42:04.041" v="4089" actId="6549"/>
          <ac:spMkLst>
            <pc:docMk/>
            <pc:sldMk cId="3330889893" sldId="364"/>
            <ac:spMk id="4" creationId="{00000000-0000-0000-0000-000000000000}"/>
          </ac:spMkLst>
        </pc:spChg>
      </pc:sldChg>
      <pc:sldChg chg="modSp add">
        <pc:chgData name="Joe Rice" userId="cd23769d-06cc-4a6e-ab37-485b63d71321" providerId="ADAL" clId="{6D58E5B7-4E07-4B0B-B23C-C8C04FBDBC60}" dt="2018-03-14T05:06:55.359" v="15068" actId="20577"/>
        <pc:sldMkLst>
          <pc:docMk/>
          <pc:sldMk cId="1981054914" sldId="365"/>
        </pc:sldMkLst>
        <pc:spChg chg="mod">
          <ac:chgData name="Joe Rice" userId="cd23769d-06cc-4a6e-ab37-485b63d71321" providerId="ADAL" clId="{6D58E5B7-4E07-4B0B-B23C-C8C04FBDBC60}" dt="2018-03-14T05:06:55.359" v="15068" actId="20577"/>
          <ac:spMkLst>
            <pc:docMk/>
            <pc:sldMk cId="1981054914" sldId="365"/>
            <ac:spMk id="3" creationId="{00000000-0000-0000-0000-000000000000}"/>
          </ac:spMkLst>
        </pc:spChg>
        <pc:spChg chg="mod">
          <ac:chgData name="Joe Rice" userId="cd23769d-06cc-4a6e-ab37-485b63d71321" providerId="ADAL" clId="{6D58E5B7-4E07-4B0B-B23C-C8C04FBDBC60}" dt="2018-03-13T21:41:00.395" v="9243" actId="20577"/>
          <ac:spMkLst>
            <pc:docMk/>
            <pc:sldMk cId="1981054914" sldId="365"/>
            <ac:spMk id="4" creationId="{00000000-0000-0000-0000-000000000000}"/>
          </ac:spMkLst>
        </pc:spChg>
      </pc:sldChg>
      <pc:sldChg chg="modSp add">
        <pc:chgData name="Joe Rice" userId="cd23769d-06cc-4a6e-ab37-485b63d71321" providerId="ADAL" clId="{6D58E5B7-4E07-4B0B-B23C-C8C04FBDBC60}" dt="2018-03-13T19:51:02.979" v="5169" actId="20577"/>
        <pc:sldMkLst>
          <pc:docMk/>
          <pc:sldMk cId="1039183160" sldId="366"/>
        </pc:sldMkLst>
        <pc:spChg chg="mod">
          <ac:chgData name="Joe Rice" userId="cd23769d-06cc-4a6e-ab37-485b63d71321" providerId="ADAL" clId="{6D58E5B7-4E07-4B0B-B23C-C8C04FBDBC60}" dt="2018-03-13T19:51:02.979" v="5169" actId="20577"/>
          <ac:spMkLst>
            <pc:docMk/>
            <pc:sldMk cId="1039183160" sldId="366"/>
            <ac:spMk id="7" creationId="{00000000-0000-0000-0000-000000000000}"/>
          </ac:spMkLst>
        </pc:spChg>
      </pc:sldChg>
      <pc:sldChg chg="modSp add">
        <pc:chgData name="Joe Rice" userId="cd23769d-06cc-4a6e-ab37-485b63d71321" providerId="ADAL" clId="{6D58E5B7-4E07-4B0B-B23C-C8C04FBDBC60}" dt="2018-03-14T04:39:38.047" v="14661" actId="20577"/>
        <pc:sldMkLst>
          <pc:docMk/>
          <pc:sldMk cId="1282002470" sldId="367"/>
        </pc:sldMkLst>
        <pc:spChg chg="mod">
          <ac:chgData name="Joe Rice" userId="cd23769d-06cc-4a6e-ab37-485b63d71321" providerId="ADAL" clId="{6D58E5B7-4E07-4B0B-B23C-C8C04FBDBC60}" dt="2018-03-14T04:39:38.047" v="14661" actId="20577"/>
          <ac:spMkLst>
            <pc:docMk/>
            <pc:sldMk cId="1282002470" sldId="367"/>
            <ac:spMk id="3" creationId="{00000000-0000-0000-0000-000000000000}"/>
          </ac:spMkLst>
        </pc:spChg>
        <pc:spChg chg="mod">
          <ac:chgData name="Joe Rice" userId="cd23769d-06cc-4a6e-ab37-485b63d71321" providerId="ADAL" clId="{6D58E5B7-4E07-4B0B-B23C-C8C04FBDBC60}" dt="2018-03-13T20:46:26.734" v="7335" actId="20577"/>
          <ac:spMkLst>
            <pc:docMk/>
            <pc:sldMk cId="1282002470" sldId="367"/>
            <ac:spMk id="4" creationId="{00000000-0000-0000-0000-000000000000}"/>
          </ac:spMkLst>
        </pc:spChg>
      </pc:sldChg>
      <pc:sldChg chg="addSp modSp add ord">
        <pc:chgData name="Joe Rice" userId="cd23769d-06cc-4a6e-ab37-485b63d71321" providerId="ADAL" clId="{6D58E5B7-4E07-4B0B-B23C-C8C04FBDBC60}" dt="2018-03-13T20:54:06.154" v="7845" actId="20577"/>
        <pc:sldMkLst>
          <pc:docMk/>
          <pc:sldMk cId="2537556448" sldId="368"/>
        </pc:sldMkLst>
        <pc:spChg chg="mod">
          <ac:chgData name="Joe Rice" userId="cd23769d-06cc-4a6e-ab37-485b63d71321" providerId="ADAL" clId="{6D58E5B7-4E07-4B0B-B23C-C8C04FBDBC60}" dt="2018-03-13T20:39:26.167" v="6874" actId="6549"/>
          <ac:spMkLst>
            <pc:docMk/>
            <pc:sldMk cId="2537556448" sldId="368"/>
            <ac:spMk id="3" creationId="{00000000-0000-0000-0000-000000000000}"/>
          </ac:spMkLst>
        </pc:spChg>
        <pc:spChg chg="mod">
          <ac:chgData name="Joe Rice" userId="cd23769d-06cc-4a6e-ab37-485b63d71321" providerId="ADAL" clId="{6D58E5B7-4E07-4B0B-B23C-C8C04FBDBC60}" dt="2018-03-13T20:39:55.654" v="6909" actId="20577"/>
          <ac:spMkLst>
            <pc:docMk/>
            <pc:sldMk cId="2537556448" sldId="368"/>
            <ac:spMk id="4" creationId="{00000000-0000-0000-0000-000000000000}"/>
          </ac:spMkLst>
        </pc:spChg>
        <pc:picChg chg="add mod">
          <ac:chgData name="Joe Rice" userId="cd23769d-06cc-4a6e-ab37-485b63d71321" providerId="ADAL" clId="{6D58E5B7-4E07-4B0B-B23C-C8C04FBDBC60}" dt="2018-03-13T20:39:45.287" v="6879" actId="14100"/>
          <ac:picMkLst>
            <pc:docMk/>
            <pc:sldMk cId="2537556448" sldId="368"/>
            <ac:picMk id="2" creationId="{5EF1E7FE-7DAF-4BE3-86D8-8D97A0DF1779}"/>
          </ac:picMkLst>
        </pc:picChg>
      </pc:sldChg>
      <pc:sldChg chg="modSp add">
        <pc:chgData name="Joe Rice" userId="cd23769d-06cc-4a6e-ab37-485b63d71321" providerId="ADAL" clId="{6D58E5B7-4E07-4B0B-B23C-C8C04FBDBC60}" dt="2018-03-14T05:16:21.050" v="15181" actId="20577"/>
        <pc:sldMkLst>
          <pc:docMk/>
          <pc:sldMk cId="3194337778" sldId="369"/>
        </pc:sldMkLst>
        <pc:spChg chg="mod">
          <ac:chgData name="Joe Rice" userId="cd23769d-06cc-4a6e-ab37-485b63d71321" providerId="ADAL" clId="{6D58E5B7-4E07-4B0B-B23C-C8C04FBDBC60}" dt="2018-03-14T05:16:21.050" v="15181" actId="20577"/>
          <ac:spMkLst>
            <pc:docMk/>
            <pc:sldMk cId="3194337778" sldId="369"/>
            <ac:spMk id="3" creationId="{00000000-0000-0000-0000-000000000000}"/>
          </ac:spMkLst>
        </pc:spChg>
        <pc:spChg chg="mod">
          <ac:chgData name="Joe Rice" userId="cd23769d-06cc-4a6e-ab37-485b63d71321" providerId="ADAL" clId="{6D58E5B7-4E07-4B0B-B23C-C8C04FBDBC60}" dt="2018-03-13T21:23:09.550" v="8285" actId="20577"/>
          <ac:spMkLst>
            <pc:docMk/>
            <pc:sldMk cId="3194337778" sldId="369"/>
            <ac:spMk id="4" creationId="{00000000-0000-0000-0000-000000000000}"/>
          </ac:spMkLst>
        </pc:spChg>
      </pc:sldChg>
      <pc:sldChg chg="add del">
        <pc:chgData name="Joe Rice" userId="cd23769d-06cc-4a6e-ab37-485b63d71321" providerId="ADAL" clId="{6D58E5B7-4E07-4B0B-B23C-C8C04FBDBC60}" dt="2018-03-13T20:46:14.054" v="7300" actId="20577"/>
        <pc:sldMkLst>
          <pc:docMk/>
          <pc:sldMk cId="138040236" sldId="370"/>
        </pc:sldMkLst>
      </pc:sldChg>
      <pc:sldChg chg="modSp add">
        <pc:chgData name="Joe Rice" userId="cd23769d-06cc-4a6e-ab37-485b63d71321" providerId="ADAL" clId="{6D58E5B7-4E07-4B0B-B23C-C8C04FBDBC60}" dt="2018-03-14T02:02:04.288" v="11973" actId="20577"/>
        <pc:sldMkLst>
          <pc:docMk/>
          <pc:sldMk cId="3628379102" sldId="370"/>
        </pc:sldMkLst>
        <pc:spChg chg="mod">
          <ac:chgData name="Joe Rice" userId="cd23769d-06cc-4a6e-ab37-485b63d71321" providerId="ADAL" clId="{6D58E5B7-4E07-4B0B-B23C-C8C04FBDBC60}" dt="2018-03-14T02:02:04.288" v="11973" actId="20577"/>
          <ac:spMkLst>
            <pc:docMk/>
            <pc:sldMk cId="3628379102" sldId="370"/>
            <ac:spMk id="3" creationId="{00000000-0000-0000-0000-000000000000}"/>
          </ac:spMkLst>
        </pc:spChg>
        <pc:spChg chg="mod">
          <ac:chgData name="Joe Rice" userId="cd23769d-06cc-4a6e-ab37-485b63d71321" providerId="ADAL" clId="{6D58E5B7-4E07-4B0B-B23C-C8C04FBDBC60}" dt="2018-03-14T01:31:55.439" v="10582" actId="20577"/>
          <ac:spMkLst>
            <pc:docMk/>
            <pc:sldMk cId="3628379102" sldId="370"/>
            <ac:spMk id="4" creationId="{00000000-0000-0000-0000-000000000000}"/>
          </ac:spMkLst>
        </pc:spChg>
      </pc:sldChg>
      <pc:sldChg chg="modSp add ord">
        <pc:chgData name="Joe Rice" userId="cd23769d-06cc-4a6e-ab37-485b63d71321" providerId="ADAL" clId="{6D58E5B7-4E07-4B0B-B23C-C8C04FBDBC60}" dt="2018-03-13T20:56:41.267" v="8088" actId="20577"/>
        <pc:sldMkLst>
          <pc:docMk/>
          <pc:sldMk cId="3944955349" sldId="371"/>
        </pc:sldMkLst>
        <pc:spChg chg="mod">
          <ac:chgData name="Joe Rice" userId="cd23769d-06cc-4a6e-ab37-485b63d71321" providerId="ADAL" clId="{6D58E5B7-4E07-4B0B-B23C-C8C04FBDBC60}" dt="2018-03-13T20:56:41.267" v="8088" actId="20577"/>
          <ac:spMkLst>
            <pc:docMk/>
            <pc:sldMk cId="3944955349" sldId="371"/>
            <ac:spMk id="7" creationId="{00000000-0000-0000-0000-000000000000}"/>
          </ac:spMkLst>
        </pc:spChg>
      </pc:sldChg>
      <pc:sldChg chg="modSp add">
        <pc:chgData name="Joe Rice" userId="cd23769d-06cc-4a6e-ab37-485b63d71321" providerId="ADAL" clId="{6D58E5B7-4E07-4B0B-B23C-C8C04FBDBC60}" dt="2018-03-13T21:24:50.452" v="8299" actId="20577"/>
        <pc:sldMkLst>
          <pc:docMk/>
          <pc:sldMk cId="2983185727" sldId="372"/>
        </pc:sldMkLst>
        <pc:spChg chg="mod">
          <ac:chgData name="Joe Rice" userId="cd23769d-06cc-4a6e-ab37-485b63d71321" providerId="ADAL" clId="{6D58E5B7-4E07-4B0B-B23C-C8C04FBDBC60}" dt="2018-03-13T21:24:50.452" v="8299" actId="20577"/>
          <ac:spMkLst>
            <pc:docMk/>
            <pc:sldMk cId="2983185727" sldId="372"/>
            <ac:spMk id="7" creationId="{00000000-0000-0000-0000-000000000000}"/>
          </ac:spMkLst>
        </pc:spChg>
      </pc:sldChg>
      <pc:sldChg chg="add del ord">
        <pc:chgData name="Joe Rice" userId="cd23769d-06cc-4a6e-ab37-485b63d71321" providerId="ADAL" clId="{6D58E5B7-4E07-4B0B-B23C-C8C04FBDBC60}" dt="2018-03-13T21:38:23.215" v="9223" actId="2696"/>
        <pc:sldMkLst>
          <pc:docMk/>
          <pc:sldMk cId="2030356663" sldId="373"/>
        </pc:sldMkLst>
      </pc:sldChg>
      <pc:sldChg chg="addSp modSp add">
        <pc:chgData name="Joe Rice" userId="cd23769d-06cc-4a6e-ab37-485b63d71321" providerId="ADAL" clId="{6D58E5B7-4E07-4B0B-B23C-C8C04FBDBC60}" dt="2018-03-14T06:21:54.856" v="18102" actId="20577"/>
        <pc:sldMkLst>
          <pc:docMk/>
          <pc:sldMk cId="1343045530" sldId="374"/>
        </pc:sldMkLst>
        <pc:spChg chg="mod">
          <ac:chgData name="Joe Rice" userId="cd23769d-06cc-4a6e-ab37-485b63d71321" providerId="ADAL" clId="{6D58E5B7-4E07-4B0B-B23C-C8C04FBDBC60}" dt="2018-03-14T06:21:54.856" v="18102" actId="20577"/>
          <ac:spMkLst>
            <pc:docMk/>
            <pc:sldMk cId="1343045530" sldId="374"/>
            <ac:spMk id="3" creationId="{00000000-0000-0000-0000-000000000000}"/>
          </ac:spMkLst>
        </pc:spChg>
        <pc:spChg chg="mod">
          <ac:chgData name="Joe Rice" userId="cd23769d-06cc-4a6e-ab37-485b63d71321" providerId="ADAL" clId="{6D58E5B7-4E07-4B0B-B23C-C8C04FBDBC60}" dt="2018-03-14T02:16:53.603" v="13394" actId="20577"/>
          <ac:spMkLst>
            <pc:docMk/>
            <pc:sldMk cId="1343045530" sldId="374"/>
            <ac:spMk id="4" creationId="{00000000-0000-0000-0000-000000000000}"/>
          </ac:spMkLst>
        </pc:spChg>
        <pc:picChg chg="add mod ord">
          <ac:chgData name="Joe Rice" userId="cd23769d-06cc-4a6e-ab37-485b63d71321" providerId="ADAL" clId="{6D58E5B7-4E07-4B0B-B23C-C8C04FBDBC60}" dt="2018-03-13T22:28:41.971" v="9796" actId="14100"/>
          <ac:picMkLst>
            <pc:docMk/>
            <pc:sldMk cId="1343045530" sldId="374"/>
            <ac:picMk id="5" creationId="{169C62EF-5436-44D4-A1B5-08EC82B79A25}"/>
          </ac:picMkLst>
        </pc:picChg>
      </pc:sldChg>
      <pc:sldChg chg="modSp add">
        <pc:chgData name="Joe Rice" userId="cd23769d-06cc-4a6e-ab37-485b63d71321" providerId="ADAL" clId="{6D58E5B7-4E07-4B0B-B23C-C8C04FBDBC60}" dt="2018-03-14T01:59:58.059" v="11940" actId="2710"/>
        <pc:sldMkLst>
          <pc:docMk/>
          <pc:sldMk cId="3722276727" sldId="375"/>
        </pc:sldMkLst>
        <pc:spChg chg="mod">
          <ac:chgData name="Joe Rice" userId="cd23769d-06cc-4a6e-ab37-485b63d71321" providerId="ADAL" clId="{6D58E5B7-4E07-4B0B-B23C-C8C04FBDBC60}" dt="2018-03-14T01:59:58.059" v="11940" actId="2710"/>
          <ac:spMkLst>
            <pc:docMk/>
            <pc:sldMk cId="3722276727" sldId="375"/>
            <ac:spMk id="3" creationId="{00000000-0000-0000-0000-000000000000}"/>
          </ac:spMkLst>
        </pc:spChg>
      </pc:sldChg>
      <pc:sldChg chg="modSp add del ord">
        <pc:chgData name="Joe Rice" userId="cd23769d-06cc-4a6e-ab37-485b63d71321" providerId="ADAL" clId="{6D58E5B7-4E07-4B0B-B23C-C8C04FBDBC60}" dt="2018-03-14T01:17:41.813" v="10489" actId="2696"/>
        <pc:sldMkLst>
          <pc:docMk/>
          <pc:sldMk cId="2648729985" sldId="376"/>
        </pc:sldMkLst>
        <pc:spChg chg="mod">
          <ac:chgData name="Joe Rice" userId="cd23769d-06cc-4a6e-ab37-485b63d71321" providerId="ADAL" clId="{6D58E5B7-4E07-4B0B-B23C-C8C04FBDBC60}" dt="2018-03-13T21:53:11.105" v="9458" actId="6549"/>
          <ac:spMkLst>
            <pc:docMk/>
            <pc:sldMk cId="2648729985" sldId="376"/>
            <ac:spMk id="3" creationId="{00000000-0000-0000-0000-000000000000}"/>
          </ac:spMkLst>
        </pc:spChg>
        <pc:spChg chg="mod">
          <ac:chgData name="Joe Rice" userId="cd23769d-06cc-4a6e-ab37-485b63d71321" providerId="ADAL" clId="{6D58E5B7-4E07-4B0B-B23C-C8C04FBDBC60}" dt="2018-03-13T21:53:03.692" v="9457" actId="20577"/>
          <ac:spMkLst>
            <pc:docMk/>
            <pc:sldMk cId="2648729985" sldId="376"/>
            <ac:spMk id="4" creationId="{00000000-0000-0000-0000-000000000000}"/>
          </ac:spMkLst>
        </pc:spChg>
      </pc:sldChg>
      <pc:sldChg chg="modSp add ord">
        <pc:chgData name="Joe Rice" userId="cd23769d-06cc-4a6e-ab37-485b63d71321" providerId="ADAL" clId="{6D58E5B7-4E07-4B0B-B23C-C8C04FBDBC60}" dt="2018-03-14T01:17:05.068" v="10488" actId="20577"/>
        <pc:sldMkLst>
          <pc:docMk/>
          <pc:sldMk cId="472852760" sldId="377"/>
        </pc:sldMkLst>
        <pc:spChg chg="mod">
          <ac:chgData name="Joe Rice" userId="cd23769d-06cc-4a6e-ab37-485b63d71321" providerId="ADAL" clId="{6D58E5B7-4E07-4B0B-B23C-C8C04FBDBC60}" dt="2018-03-14T01:17:05.068" v="10488" actId="20577"/>
          <ac:spMkLst>
            <pc:docMk/>
            <pc:sldMk cId="472852760" sldId="377"/>
            <ac:spMk id="3" creationId="{00000000-0000-0000-0000-000000000000}"/>
          </ac:spMkLst>
        </pc:spChg>
        <pc:spChg chg="mod">
          <ac:chgData name="Joe Rice" userId="cd23769d-06cc-4a6e-ab37-485b63d71321" providerId="ADAL" clId="{6D58E5B7-4E07-4B0B-B23C-C8C04FBDBC60}" dt="2018-03-14T01:09:41.401" v="9946"/>
          <ac:spMkLst>
            <pc:docMk/>
            <pc:sldMk cId="472852760" sldId="377"/>
            <ac:spMk id="4" creationId="{00000000-0000-0000-0000-000000000000}"/>
          </ac:spMkLst>
        </pc:spChg>
      </pc:sldChg>
      <pc:sldChg chg="modSp add">
        <pc:chgData name="Joe Rice" userId="cd23769d-06cc-4a6e-ab37-485b63d71321" providerId="ADAL" clId="{6D58E5B7-4E07-4B0B-B23C-C8C04FBDBC60}" dt="2018-03-14T05:28:35.262" v="15257" actId="20577"/>
        <pc:sldMkLst>
          <pc:docMk/>
          <pc:sldMk cId="153506743" sldId="378"/>
        </pc:sldMkLst>
        <pc:spChg chg="mod">
          <ac:chgData name="Joe Rice" userId="cd23769d-06cc-4a6e-ab37-485b63d71321" providerId="ADAL" clId="{6D58E5B7-4E07-4B0B-B23C-C8C04FBDBC60}" dt="2018-03-14T05:28:35.262" v="15257" actId="20577"/>
          <ac:spMkLst>
            <pc:docMk/>
            <pc:sldMk cId="153506743" sldId="378"/>
            <ac:spMk id="3" creationId="{00000000-0000-0000-0000-000000000000}"/>
          </ac:spMkLst>
        </pc:spChg>
      </pc:sldChg>
      <pc:sldChg chg="addSp delSp modSp add ord">
        <pc:chgData name="Joe Rice" userId="cd23769d-06cc-4a6e-ab37-485b63d71321" providerId="ADAL" clId="{6D58E5B7-4E07-4B0B-B23C-C8C04FBDBC60}" dt="2018-03-14T03:55:09.103" v="13639" actId="15"/>
        <pc:sldMkLst>
          <pc:docMk/>
          <pc:sldMk cId="3389208920" sldId="379"/>
        </pc:sldMkLst>
        <pc:spChg chg="mod">
          <ac:chgData name="Joe Rice" userId="cd23769d-06cc-4a6e-ab37-485b63d71321" providerId="ADAL" clId="{6D58E5B7-4E07-4B0B-B23C-C8C04FBDBC60}" dt="2018-03-14T03:55:09.103" v="13639" actId="15"/>
          <ac:spMkLst>
            <pc:docMk/>
            <pc:sldMk cId="3389208920" sldId="379"/>
            <ac:spMk id="3" creationId="{00000000-0000-0000-0000-000000000000}"/>
          </ac:spMkLst>
        </pc:spChg>
        <pc:spChg chg="mod">
          <ac:chgData name="Joe Rice" userId="cd23769d-06cc-4a6e-ab37-485b63d71321" providerId="ADAL" clId="{6D58E5B7-4E07-4B0B-B23C-C8C04FBDBC60}" dt="2018-03-14T03:53:37.283" v="13620" actId="20577"/>
          <ac:spMkLst>
            <pc:docMk/>
            <pc:sldMk cId="3389208920" sldId="379"/>
            <ac:spMk id="4" creationId="{00000000-0000-0000-0000-000000000000}"/>
          </ac:spMkLst>
        </pc:spChg>
        <pc:graphicFrameChg chg="add del mod modGraphic">
          <ac:chgData name="Joe Rice" userId="cd23769d-06cc-4a6e-ab37-485b63d71321" providerId="ADAL" clId="{6D58E5B7-4E07-4B0B-B23C-C8C04FBDBC60}" dt="2018-03-14T03:54:47.912" v="13623" actId="478"/>
          <ac:graphicFrameMkLst>
            <pc:docMk/>
            <pc:sldMk cId="3389208920" sldId="379"/>
            <ac:graphicFrameMk id="2" creationId="{48499CC6-959F-46CF-8A85-4E03B57EB20D}"/>
          </ac:graphicFrameMkLst>
        </pc:graphicFrameChg>
      </pc:sldChg>
      <pc:sldChg chg="modSp add">
        <pc:chgData name="Joe Rice" userId="cd23769d-06cc-4a6e-ab37-485b63d71321" providerId="ADAL" clId="{6D58E5B7-4E07-4B0B-B23C-C8C04FBDBC60}" dt="2018-03-14T05:16:51.128" v="15186" actId="20577"/>
        <pc:sldMkLst>
          <pc:docMk/>
          <pc:sldMk cId="370624434" sldId="380"/>
        </pc:sldMkLst>
        <pc:spChg chg="mod">
          <ac:chgData name="Joe Rice" userId="cd23769d-06cc-4a6e-ab37-485b63d71321" providerId="ADAL" clId="{6D58E5B7-4E07-4B0B-B23C-C8C04FBDBC60}" dt="2018-03-14T05:16:51.128" v="15186" actId="20577"/>
          <ac:spMkLst>
            <pc:docMk/>
            <pc:sldMk cId="370624434" sldId="380"/>
            <ac:spMk id="3" creationId="{00000000-0000-0000-0000-000000000000}"/>
          </ac:spMkLst>
        </pc:spChg>
      </pc:sldChg>
      <pc:sldChg chg="addSp delSp modSp add">
        <pc:chgData name="Joe Rice" userId="cd23769d-06cc-4a6e-ab37-485b63d71321" providerId="ADAL" clId="{6D58E5B7-4E07-4B0B-B23C-C8C04FBDBC60}" dt="2018-03-14T06:39:40.945" v="18118" actId="20577"/>
        <pc:sldMkLst>
          <pc:docMk/>
          <pc:sldMk cId="4170271239" sldId="381"/>
        </pc:sldMkLst>
        <pc:spChg chg="mod">
          <ac:chgData name="Joe Rice" userId="cd23769d-06cc-4a6e-ab37-485b63d71321" providerId="ADAL" clId="{6D58E5B7-4E07-4B0B-B23C-C8C04FBDBC60}" dt="2018-03-14T06:39:40.945" v="18118" actId="20577"/>
          <ac:spMkLst>
            <pc:docMk/>
            <pc:sldMk cId="4170271239" sldId="381"/>
            <ac:spMk id="3" creationId="{00000000-0000-0000-0000-000000000000}"/>
          </ac:spMkLst>
        </pc:spChg>
        <pc:spChg chg="mod">
          <ac:chgData name="Joe Rice" userId="cd23769d-06cc-4a6e-ab37-485b63d71321" providerId="ADAL" clId="{6D58E5B7-4E07-4B0B-B23C-C8C04FBDBC60}" dt="2018-03-14T03:56:24.376" v="13679" actId="20577"/>
          <ac:spMkLst>
            <pc:docMk/>
            <pc:sldMk cId="4170271239" sldId="381"/>
            <ac:spMk id="4" creationId="{00000000-0000-0000-0000-000000000000}"/>
          </ac:spMkLst>
        </pc:spChg>
        <pc:graphicFrameChg chg="mod modGraphic">
          <ac:chgData name="Joe Rice" userId="cd23769d-06cc-4a6e-ab37-485b63d71321" providerId="ADAL" clId="{6D58E5B7-4E07-4B0B-B23C-C8C04FBDBC60}" dt="2018-03-14T04:53:08.233" v="14909" actId="1076"/>
          <ac:graphicFrameMkLst>
            <pc:docMk/>
            <pc:sldMk cId="4170271239" sldId="381"/>
            <ac:graphicFrameMk id="2" creationId="{48499CC6-959F-46CF-8A85-4E03B57EB20D}"/>
          </ac:graphicFrameMkLst>
        </pc:graphicFrameChg>
        <pc:graphicFrameChg chg="add del mod modGraphic">
          <ac:chgData name="Joe Rice" userId="cd23769d-06cc-4a6e-ab37-485b63d71321" providerId="ADAL" clId="{6D58E5B7-4E07-4B0B-B23C-C8C04FBDBC60}" dt="2018-03-14T04:10:20.881" v="14307" actId="478"/>
          <ac:graphicFrameMkLst>
            <pc:docMk/>
            <pc:sldMk cId="4170271239" sldId="381"/>
            <ac:graphicFrameMk id="5" creationId="{6596E316-A454-4C1F-8DD6-3DED9C5DE481}"/>
          </ac:graphicFrameMkLst>
        </pc:graphicFrameChg>
        <pc:graphicFrameChg chg="add del">
          <ac:chgData name="Joe Rice" userId="cd23769d-06cc-4a6e-ab37-485b63d71321" providerId="ADAL" clId="{6D58E5B7-4E07-4B0B-B23C-C8C04FBDBC60}" dt="2018-03-14T04:21:07.798" v="14494"/>
          <ac:graphicFrameMkLst>
            <pc:docMk/>
            <pc:sldMk cId="4170271239" sldId="381"/>
            <ac:graphicFrameMk id="6" creationId="{073D7FA6-E613-41D8-8E7D-CD161F3665F7}"/>
          </ac:graphicFrameMkLst>
        </pc:graphicFrameChg>
      </pc:sldChg>
      <pc:sldChg chg="delSp modSp add ord">
        <pc:chgData name="Joe Rice" userId="cd23769d-06cc-4a6e-ab37-485b63d71321" providerId="ADAL" clId="{6D58E5B7-4E07-4B0B-B23C-C8C04FBDBC60}" dt="2018-03-14T05:00:18.375" v="15039" actId="14100"/>
        <pc:sldMkLst>
          <pc:docMk/>
          <pc:sldMk cId="2503722855" sldId="382"/>
        </pc:sldMkLst>
        <pc:spChg chg="mod">
          <ac:chgData name="Joe Rice" userId="cd23769d-06cc-4a6e-ab37-485b63d71321" providerId="ADAL" clId="{6D58E5B7-4E07-4B0B-B23C-C8C04FBDBC60}" dt="2018-03-14T04:52:19.664" v="14907" actId="20577"/>
          <ac:spMkLst>
            <pc:docMk/>
            <pc:sldMk cId="2503722855" sldId="382"/>
            <ac:spMk id="3" creationId="{00000000-0000-0000-0000-000000000000}"/>
          </ac:spMkLst>
        </pc:spChg>
        <pc:graphicFrameChg chg="mod modGraphic">
          <ac:chgData name="Joe Rice" userId="cd23769d-06cc-4a6e-ab37-485b63d71321" providerId="ADAL" clId="{6D58E5B7-4E07-4B0B-B23C-C8C04FBDBC60}" dt="2018-03-14T05:00:18.375" v="15039" actId="14100"/>
          <ac:graphicFrameMkLst>
            <pc:docMk/>
            <pc:sldMk cId="2503722855" sldId="382"/>
            <ac:graphicFrameMk id="2" creationId="{48499CC6-959F-46CF-8A85-4E03B57EB20D}"/>
          </ac:graphicFrameMkLst>
        </pc:graphicFrameChg>
        <pc:graphicFrameChg chg="del">
          <ac:chgData name="Joe Rice" userId="cd23769d-06cc-4a6e-ab37-485b63d71321" providerId="ADAL" clId="{6D58E5B7-4E07-4B0B-B23C-C8C04FBDBC60}" dt="2018-03-14T04:03:13.908" v="14123" actId="478"/>
          <ac:graphicFrameMkLst>
            <pc:docMk/>
            <pc:sldMk cId="2503722855" sldId="382"/>
            <ac:graphicFrameMk id="5" creationId="{6596E316-A454-4C1F-8DD6-3DED9C5DE481}"/>
          </ac:graphicFrameMkLst>
        </pc:graphicFrameChg>
      </pc:sldChg>
      <pc:sldChg chg="modSp add">
        <pc:chgData name="Joe Rice" userId="cd23769d-06cc-4a6e-ab37-485b63d71321" providerId="ADAL" clId="{6D58E5B7-4E07-4B0B-B23C-C8C04FBDBC60}" dt="2018-03-14T04:24:26.360" v="14569" actId="255"/>
        <pc:sldMkLst>
          <pc:docMk/>
          <pc:sldMk cId="296228338" sldId="383"/>
        </pc:sldMkLst>
        <pc:spChg chg="mod">
          <ac:chgData name="Joe Rice" userId="cd23769d-06cc-4a6e-ab37-485b63d71321" providerId="ADAL" clId="{6D58E5B7-4E07-4B0B-B23C-C8C04FBDBC60}" dt="2018-03-14T04:24:26.360" v="14569" actId="255"/>
          <ac:spMkLst>
            <pc:docMk/>
            <pc:sldMk cId="296228338" sldId="383"/>
            <ac:spMk id="7" creationId="{00000000-0000-0000-0000-000000000000}"/>
          </ac:spMkLst>
        </pc:spChg>
      </pc:sldChg>
      <pc:sldChg chg="modSp add ord">
        <pc:chgData name="Joe Rice" userId="cd23769d-06cc-4a6e-ab37-485b63d71321" providerId="ADAL" clId="{6D58E5B7-4E07-4B0B-B23C-C8C04FBDBC60}" dt="2018-03-14T05:54:49.535" v="16709" actId="20577"/>
        <pc:sldMkLst>
          <pc:docMk/>
          <pc:sldMk cId="1401749225" sldId="384"/>
        </pc:sldMkLst>
        <pc:spChg chg="mod">
          <ac:chgData name="Joe Rice" userId="cd23769d-06cc-4a6e-ab37-485b63d71321" providerId="ADAL" clId="{6D58E5B7-4E07-4B0B-B23C-C8C04FBDBC60}" dt="2018-03-14T05:36:43.554" v="15262" actId="20577"/>
          <ac:spMkLst>
            <pc:docMk/>
            <pc:sldMk cId="1401749225" sldId="384"/>
            <ac:spMk id="3" creationId="{00000000-0000-0000-0000-000000000000}"/>
          </ac:spMkLst>
        </pc:spChg>
        <pc:spChg chg="mod">
          <ac:chgData name="Joe Rice" userId="cd23769d-06cc-4a6e-ab37-485b63d71321" providerId="ADAL" clId="{6D58E5B7-4E07-4B0B-B23C-C8C04FBDBC60}" dt="2018-03-14T05:43:11.932" v="15851" actId="20577"/>
          <ac:spMkLst>
            <pc:docMk/>
            <pc:sldMk cId="1401749225" sldId="384"/>
            <ac:spMk id="4" creationId="{00000000-0000-0000-0000-000000000000}"/>
          </ac:spMkLst>
        </pc:spChg>
        <pc:graphicFrameChg chg="mod modGraphic">
          <ac:chgData name="Joe Rice" userId="cd23769d-06cc-4a6e-ab37-485b63d71321" providerId="ADAL" clId="{6D58E5B7-4E07-4B0B-B23C-C8C04FBDBC60}" dt="2018-03-14T05:54:49.535" v="16709" actId="20577"/>
          <ac:graphicFrameMkLst>
            <pc:docMk/>
            <pc:sldMk cId="1401749225" sldId="384"/>
            <ac:graphicFrameMk id="2" creationId="{48499CC6-959F-46CF-8A85-4E03B57EB20D}"/>
          </ac:graphicFrameMkLst>
        </pc:graphicFrameChg>
      </pc:sldChg>
      <pc:sldChg chg="modSp add ord">
        <pc:chgData name="Joe Rice" userId="cd23769d-06cc-4a6e-ab37-485b63d71321" providerId="ADAL" clId="{6D58E5B7-4E07-4B0B-B23C-C8C04FBDBC60}" dt="2018-03-14T06:46:10.972" v="18121" actId="14734"/>
        <pc:sldMkLst>
          <pc:docMk/>
          <pc:sldMk cId="1843199669" sldId="385"/>
        </pc:sldMkLst>
        <pc:graphicFrameChg chg="modGraphic">
          <ac:chgData name="Joe Rice" userId="cd23769d-06cc-4a6e-ab37-485b63d71321" providerId="ADAL" clId="{6D58E5B7-4E07-4B0B-B23C-C8C04FBDBC60}" dt="2018-03-14T06:46:10.972" v="18121" actId="14734"/>
          <ac:graphicFrameMkLst>
            <pc:docMk/>
            <pc:sldMk cId="1843199669" sldId="385"/>
            <ac:graphicFrameMk id="2" creationId="{48499CC6-959F-46CF-8A85-4E03B57EB20D}"/>
          </ac:graphicFrameMkLst>
        </pc:graphicFrameChg>
      </pc:sldChg>
      <pc:sldChg chg="modSp add">
        <pc:chgData name="Joe Rice" userId="cd23769d-06cc-4a6e-ab37-485b63d71321" providerId="ADAL" clId="{6D58E5B7-4E07-4B0B-B23C-C8C04FBDBC60}" dt="2018-03-14T06:18:08.471" v="18050" actId="14734"/>
        <pc:sldMkLst>
          <pc:docMk/>
          <pc:sldMk cId="2249609312" sldId="386"/>
        </pc:sldMkLst>
        <pc:graphicFrameChg chg="mod modGraphic">
          <ac:chgData name="Joe Rice" userId="cd23769d-06cc-4a6e-ab37-485b63d71321" providerId="ADAL" clId="{6D58E5B7-4E07-4B0B-B23C-C8C04FBDBC60}" dt="2018-03-14T06:18:08.471" v="18050" actId="14734"/>
          <ac:graphicFrameMkLst>
            <pc:docMk/>
            <pc:sldMk cId="2249609312" sldId="386"/>
            <ac:graphicFrameMk id="2" creationId="{48499CC6-959F-46CF-8A85-4E03B57EB20D}"/>
          </ac:graphicFrameMkLst>
        </pc:graphicFrameChg>
      </pc:sldChg>
      <pc:sldChg chg="modSp add">
        <pc:chgData name="Joe Rice" userId="cd23769d-06cc-4a6e-ab37-485b63d71321" providerId="ADAL" clId="{6D58E5B7-4E07-4B0B-B23C-C8C04FBDBC60}" dt="2018-03-14T06:20:48.645" v="18088" actId="20577"/>
        <pc:sldMkLst>
          <pc:docMk/>
          <pc:sldMk cId="1192889203" sldId="387"/>
        </pc:sldMkLst>
        <pc:graphicFrameChg chg="modGraphic">
          <ac:chgData name="Joe Rice" userId="cd23769d-06cc-4a6e-ab37-485b63d71321" providerId="ADAL" clId="{6D58E5B7-4E07-4B0B-B23C-C8C04FBDBC60}" dt="2018-03-14T06:20:48.645" v="18088" actId="20577"/>
          <ac:graphicFrameMkLst>
            <pc:docMk/>
            <pc:sldMk cId="1192889203" sldId="387"/>
            <ac:graphicFrameMk id="2" creationId="{48499CC6-959F-46CF-8A85-4E03B57EB20D}"/>
          </ac:graphicFrameMkLst>
        </pc:graphicFrameChg>
      </pc:sldChg>
      <pc:sldChg chg="modSp add">
        <pc:chgData name="Joe Rice" userId="cd23769d-06cc-4a6e-ab37-485b63d71321" providerId="ADAL" clId="{6D58E5B7-4E07-4B0B-B23C-C8C04FBDBC60}" dt="2018-03-14T06:13:50.216" v="17997" actId="20577"/>
        <pc:sldMkLst>
          <pc:docMk/>
          <pc:sldMk cId="2260183192" sldId="388"/>
        </pc:sldMkLst>
        <pc:graphicFrameChg chg="mod modGraphic">
          <ac:chgData name="Joe Rice" userId="cd23769d-06cc-4a6e-ab37-485b63d71321" providerId="ADAL" clId="{6D58E5B7-4E07-4B0B-B23C-C8C04FBDBC60}" dt="2018-03-14T06:13:50.216" v="17997" actId="20577"/>
          <ac:graphicFrameMkLst>
            <pc:docMk/>
            <pc:sldMk cId="2260183192" sldId="388"/>
            <ac:graphicFrameMk id="2" creationId="{48499CC6-959F-46CF-8A85-4E03B57EB20D}"/>
          </ac:graphicFrameMkLst>
        </pc:graphicFrameChg>
      </pc:sldChg>
      <pc:sldChg chg="modSp add">
        <pc:chgData name="Joe Rice" userId="cd23769d-06cc-4a6e-ab37-485b63d71321" providerId="ADAL" clId="{6D58E5B7-4E07-4B0B-B23C-C8C04FBDBC60}" dt="2018-03-14T06:58:08.260" v="18584" actId="20577"/>
        <pc:sldMkLst>
          <pc:docMk/>
          <pc:sldMk cId="2875046888" sldId="389"/>
        </pc:sldMkLst>
        <pc:graphicFrameChg chg="modGraphic">
          <ac:chgData name="Joe Rice" userId="cd23769d-06cc-4a6e-ab37-485b63d71321" providerId="ADAL" clId="{6D58E5B7-4E07-4B0B-B23C-C8C04FBDBC60}" dt="2018-03-14T06:58:08.260" v="18584" actId="20577"/>
          <ac:graphicFrameMkLst>
            <pc:docMk/>
            <pc:sldMk cId="2875046888" sldId="389"/>
            <ac:graphicFrameMk id="2" creationId="{48499CC6-959F-46CF-8A85-4E03B57EB20D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93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0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65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35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74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73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57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90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87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78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650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5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46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017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314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827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317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603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7489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93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27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02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47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68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371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20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9152831" cy="5143500"/>
          </a:xfrm>
          <a:prstGeom prst="rect">
            <a:avLst/>
          </a:prstGeom>
        </p:spPr>
      </p:pic>
      <p:sp>
        <p:nvSpPr>
          <p:cNvPr id="37" name="Rectangle 36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-1" y="0"/>
            <a:ext cx="9152831" cy="1487714"/>
          </a:xfrm>
          <a:prstGeom prst="rect">
            <a:avLst/>
          </a:prstGeom>
          <a:gradFill flip="none" rotWithShape="1">
            <a:gsLst>
              <a:gs pos="11000">
                <a:srgbClr val="0E1628">
                  <a:lumMod val="0"/>
                  <a:alpha val="72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4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  <p:sp>
        <p:nvSpPr>
          <p:cNvPr id="67" name="TextBox 66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Hitachi, Ltd. employees and other audiences under NDA only.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36844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9152831" cy="5143500"/>
          </a:xfrm>
          <a:prstGeom prst="rect">
            <a:avLst/>
          </a:prstGeom>
        </p:spPr>
      </p:pic>
      <p:sp>
        <p:nvSpPr>
          <p:cNvPr id="37" name="Rectangle 36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-1" y="0"/>
            <a:ext cx="9152831" cy="1487714"/>
          </a:xfrm>
          <a:prstGeom prst="rect">
            <a:avLst/>
          </a:prstGeom>
          <a:gradFill flip="none" rotWithShape="1">
            <a:gsLst>
              <a:gs pos="11000">
                <a:srgbClr val="0E1628">
                  <a:lumMod val="0"/>
                  <a:alpha val="72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430887"/>
          </a:xfrm>
          <a:prstGeom prst="rect">
            <a:avLst/>
          </a:prstGeom>
          <a:effectLst/>
        </p:spPr>
        <p:txBody>
          <a:bodyPr anchor="t">
            <a:sp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grpSp>
        <p:nvGrpSpPr>
          <p:cNvPr id="67" name="Group 66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8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2" name="TextBox 31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-1"/>
            <a:ext cx="9152832" cy="5143501"/>
          </a:xfrm>
          <a:prstGeom prst="rect">
            <a:avLst/>
          </a:prstGeom>
        </p:spPr>
      </p:pic>
      <p:sp>
        <p:nvSpPr>
          <p:cNvPr id="133" name="Rectangle 132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rgbClr val="0E1628">
                  <a:alpha val="40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2" name="Rectangle 151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4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430887"/>
          </a:xfrm>
          <a:prstGeom prst="rect">
            <a:avLst/>
          </a:prstGeom>
          <a:effectLst/>
        </p:spPr>
        <p:txBody>
          <a:bodyPr anchor="t">
            <a:sp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58" name="TextBox 157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2" name="TextBox 31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6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-1"/>
            <a:ext cx="9152832" cy="5143501"/>
          </a:xfrm>
          <a:prstGeom prst="rect">
            <a:avLst/>
          </a:prstGeom>
        </p:spPr>
      </p:pic>
      <p:sp>
        <p:nvSpPr>
          <p:cNvPr id="133" name="Rectangle 132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rgbClr val="0E1628">
                  <a:alpha val="40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2" name="Rectangle 151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54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15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56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58" name="TextBox 157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1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6" name="TextBox 35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62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6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4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4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4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41" name="Group 40"/>
          <p:cNvGrpSpPr/>
          <p:nvPr userDrawn="1"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4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Gradient Overlay"/>
          <p:cNvSpPr/>
          <p:nvPr/>
        </p:nvSpPr>
        <p:spPr>
          <a:xfrm>
            <a:off x="0" y="-7473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61" name="Smart Texture"/>
          <p:cNvPicPr>
            <a:picLocks noChangeAspect="1"/>
          </p:cNvPicPr>
          <p:nvPr userDrawn="1"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9740" y="-74140"/>
            <a:ext cx="9398875" cy="5305168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5" name="Smart Texture"/>
          <p:cNvPicPr>
            <a:picLocks noChangeAspect="1"/>
          </p:cNvPicPr>
          <p:nvPr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089" y="-74140"/>
            <a:ext cx="9398875" cy="5305168"/>
          </a:xfrm>
          <a:prstGeom prst="rect">
            <a:avLst/>
          </a:prstGeom>
        </p:spPr>
      </p:pic>
      <p:sp>
        <p:nvSpPr>
          <p:cNvPr id="56" name="Gradient Overlay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5" name="Smart Texture"/>
          <p:cNvPicPr>
            <a:picLocks noChangeAspect="1"/>
          </p:cNvPicPr>
          <p:nvPr/>
        </p:nvPicPr>
        <p:blipFill rotWithShape="1">
          <a:blip r:embed="rId2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089" y="-74140"/>
            <a:ext cx="9398875" cy="5305168"/>
          </a:xfrm>
          <a:prstGeom prst="rect">
            <a:avLst/>
          </a:prstGeom>
        </p:spPr>
      </p:pic>
      <p:sp>
        <p:nvSpPr>
          <p:cNvPr id="56" name="Gradient Overlay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Hitachi, Ltd. employees and other audiences under NDA only.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43936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8" name="TextBox 37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1819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796" r:id="rId2"/>
    <p:sldLayoutId id="2147483801" r:id="rId3"/>
    <p:sldLayoutId id="2147483802" r:id="rId4"/>
    <p:sldLayoutId id="2147483813" r:id="rId5"/>
    <p:sldLayoutId id="2147483814" r:id="rId6"/>
    <p:sldLayoutId id="2147483805" r:id="rId7"/>
    <p:sldLayoutId id="2147483806" r:id="rId8"/>
    <p:sldLayoutId id="2147483807" r:id="rId9"/>
    <p:sldLayoutId id="2147483808" r:id="rId10"/>
    <p:sldLayoutId id="2147483822" r:id="rId11"/>
    <p:sldLayoutId id="2147483823" r:id="rId12"/>
    <p:sldLayoutId id="2147483812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ntaho-jrice/jrice-big-data-test-harnes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org/download/stackexchang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s3.console.aws.amazon.com/s3/buckets/big-dataset-stackexchange/?region=us-east-1&amp;tab=overview" TargetMode="External"/><Relationship Id="rId4" Type="http://schemas.openxmlformats.org/officeDocument/2006/relationships/hyperlink" Target="https://stackoverflow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mr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aws.amazon.com/ec2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ansible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swar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groupon/sparklint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etheus.io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rafana.com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elastic.co/products/kibana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uentd.or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Pentaho Big Data </a:t>
            </a:r>
            <a:br>
              <a:rPr lang="en-US" dirty="0"/>
            </a:br>
            <a:r>
              <a:rPr lang="en-US" dirty="0"/>
              <a:t>Test Harness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Joe Rice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807733" y="4319491"/>
            <a:ext cx="5221816" cy="461665"/>
          </a:xfrm>
        </p:spPr>
        <p:txBody>
          <a:bodyPr/>
          <a:lstStyle/>
          <a:p>
            <a:r>
              <a:rPr lang="en-US" dirty="0"/>
              <a:t>Hitachi </a:t>
            </a:r>
            <a:r>
              <a:rPr lang="en-US" dirty="0" err="1"/>
              <a:t>Vantara</a:t>
            </a:r>
            <a:r>
              <a:rPr lang="en-US" dirty="0"/>
              <a:t> – Pentaho Engineering</a:t>
            </a:r>
            <a:br>
              <a:rPr lang="en-US" dirty="0"/>
            </a:br>
            <a:r>
              <a:rPr lang="en-US" dirty="0"/>
              <a:t>3/13/2018</a:t>
            </a:r>
          </a:p>
        </p:txBody>
      </p:sp>
    </p:spTree>
    <p:extLst>
      <p:ext uri="{BB962C8B-B14F-4D97-AF65-F5344CB8AC3E}">
        <p14:creationId xmlns:p14="http://schemas.microsoft.com/office/powerpoint/2010/main" val="111655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967574"/>
            <a:ext cx="8584006" cy="4951612"/>
          </a:xfrm>
        </p:spPr>
        <p:txBody>
          <a:bodyPr/>
          <a:lstStyle/>
          <a:p>
            <a:r>
              <a:rPr lang="en-US" dirty="0"/>
              <a:t>Before we describe the proposed solution, let’s look at requirements.</a:t>
            </a:r>
          </a:p>
          <a:p>
            <a:r>
              <a:rPr lang="en-US" dirty="0"/>
              <a:t>Given the problems described earlier, the solution must:</a:t>
            </a:r>
          </a:p>
          <a:p>
            <a:pPr lvl="1"/>
            <a:r>
              <a:rPr lang="en-US" dirty="0"/>
              <a:t>Allow us to test real-world large data sets (1TB+).</a:t>
            </a:r>
          </a:p>
          <a:p>
            <a:pPr lvl="1"/>
            <a:r>
              <a:rPr lang="en-US" dirty="0"/>
              <a:t>Allow us to test using real-world large-scale Hadoop clusters (100 – 1,000 node clusters.  16+ GB RAM, tons of CPU cores)</a:t>
            </a:r>
          </a:p>
          <a:p>
            <a:pPr lvl="1"/>
            <a:r>
              <a:rPr lang="en-US" dirty="0"/>
              <a:t>Allow us to monitor tests, record metrics, gather data that give insights to how our products perform.</a:t>
            </a:r>
          </a:p>
          <a:p>
            <a:pPr lvl="1"/>
            <a:r>
              <a:rPr lang="en-US" dirty="0"/>
              <a:t>Allow us to compare results of different tests.</a:t>
            </a:r>
          </a:p>
          <a:p>
            <a:pPr lvl="1"/>
            <a:r>
              <a:rPr lang="en-US" dirty="0"/>
              <a:t>Allow us to quickly experiment with different configurations with little effort.</a:t>
            </a:r>
          </a:p>
          <a:p>
            <a:pPr lvl="1"/>
            <a:r>
              <a:rPr lang="en-US" dirty="0"/>
              <a:t>Not cost the size of a small government or army.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Solution </a:t>
            </a:r>
            <a:r>
              <a:rPr lang="en-US" sz="2400"/>
              <a:t>– Requirements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916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Big Data Test Harness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E128D4-4757-4877-B99F-FEB02F46C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950400"/>
            <a:ext cx="8945657" cy="464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2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967574"/>
            <a:ext cx="8584006" cy="2931059"/>
          </a:xfrm>
        </p:spPr>
        <p:txBody>
          <a:bodyPr/>
          <a:lstStyle/>
          <a:p>
            <a:r>
              <a:rPr lang="en-US" dirty="0"/>
              <a:t>The key to being able to quickly experiment with different infra buildouts at low cost are:</a:t>
            </a:r>
          </a:p>
          <a:p>
            <a:pPr lvl="1"/>
            <a:r>
              <a:rPr lang="en-US" dirty="0"/>
              <a:t>1) Automation </a:t>
            </a:r>
          </a:p>
          <a:p>
            <a:pPr lvl="1"/>
            <a:r>
              <a:rPr lang="en-US" dirty="0"/>
              <a:t>2) Infrastructure as Code</a:t>
            </a:r>
          </a:p>
          <a:p>
            <a:pPr lvl="1"/>
            <a:r>
              <a:rPr lang="en-US" dirty="0"/>
              <a:t>3) Low-cost cloud solutions</a:t>
            </a:r>
          </a:p>
          <a:p>
            <a:pPr lvl="1"/>
            <a:r>
              <a:rPr lang="en-US" dirty="0"/>
              <a:t>4) Instrumentation &amp; Metrics</a:t>
            </a:r>
          </a:p>
          <a:p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– Big Data Test Harness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139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967574"/>
            <a:ext cx="8584006" cy="4004173"/>
          </a:xfrm>
        </p:spPr>
        <p:txBody>
          <a:bodyPr/>
          <a:lstStyle/>
          <a:p>
            <a:r>
              <a:rPr lang="en-US" dirty="0"/>
              <a:t>AWS EMR Hadoop Cluster</a:t>
            </a:r>
          </a:p>
          <a:p>
            <a:pPr lvl="1"/>
            <a:r>
              <a:rPr lang="en-US" dirty="0"/>
              <a:t>Completely automated.  1 script builds out entire infrastructure including VMs</a:t>
            </a:r>
          </a:p>
          <a:p>
            <a:pPr lvl="1"/>
            <a:r>
              <a:rPr lang="en-US" dirty="0"/>
              <a:t># of VMs, CPU, Mem, Disk Size are all configurable.  Quickly experiment.</a:t>
            </a:r>
          </a:p>
          <a:p>
            <a:pPr lvl="1"/>
            <a:r>
              <a:rPr lang="en-US" dirty="0"/>
              <a:t>Spin up, run test, then spin down. Only pay for the few hours the test runs.  </a:t>
            </a:r>
          </a:p>
          <a:p>
            <a:pPr lvl="1"/>
            <a:r>
              <a:rPr lang="en-US" dirty="0"/>
              <a:t>Running 1,000 node cluster for 4 hours is </a:t>
            </a:r>
            <a:r>
              <a:rPr lang="en-US" b="1" dirty="0"/>
              <a:t>not</a:t>
            </a:r>
            <a:r>
              <a:rPr lang="en-US" dirty="0"/>
              <a:t> cost-prohibitive.</a:t>
            </a:r>
          </a:p>
          <a:p>
            <a:r>
              <a:rPr lang="en-US" dirty="0"/>
              <a:t>Logging &amp; Monitoring Cluster </a:t>
            </a:r>
          </a:p>
          <a:p>
            <a:pPr lvl="1"/>
            <a:r>
              <a:rPr lang="en-US" dirty="0"/>
              <a:t>Records metrics and data across tests.</a:t>
            </a:r>
          </a:p>
          <a:p>
            <a:pPr lvl="1"/>
            <a:r>
              <a:rPr lang="en-US" dirty="0"/>
              <a:t>Can view test results even after test cluster is terminated.</a:t>
            </a:r>
          </a:p>
          <a:p>
            <a:r>
              <a:rPr lang="en-US" dirty="0"/>
              <a:t>Big Data Sets stored in S3 – Real-World large data sets to test against.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– Key Components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433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861254"/>
            <a:ext cx="8584006" cy="4862870"/>
          </a:xfrm>
        </p:spPr>
        <p:txBody>
          <a:bodyPr/>
          <a:lstStyle/>
          <a:p>
            <a:r>
              <a:rPr lang="en-US" dirty="0"/>
              <a:t>Spark exposes metrics we will graph using Open Source (free) tools.</a:t>
            </a:r>
          </a:p>
          <a:p>
            <a:r>
              <a:rPr lang="en-US" dirty="0"/>
              <a:t>Hadoop, HDFS, and Yarn also expose metrics we will graph.</a:t>
            </a:r>
          </a:p>
          <a:p>
            <a:r>
              <a:rPr lang="en-US" dirty="0"/>
              <a:t>We will copy Spark Events to S3 so we can pull into Spark History Server for offline analysis.</a:t>
            </a:r>
          </a:p>
          <a:p>
            <a:r>
              <a:rPr lang="en-US" dirty="0"/>
              <a:t>All Spark, Hadoop, Yarn, and Pentaho app logs are stored in </a:t>
            </a:r>
            <a:r>
              <a:rPr lang="en-US" dirty="0" err="1"/>
              <a:t>ElasticSearch</a:t>
            </a:r>
            <a:r>
              <a:rPr lang="en-US" dirty="0"/>
              <a:t> / Kibana for offline searching (Splunk would be super).</a:t>
            </a:r>
          </a:p>
          <a:p>
            <a:r>
              <a:rPr lang="en-US" dirty="0"/>
              <a:t>We can get OS (disk, </a:t>
            </a:r>
            <a:r>
              <a:rPr lang="en-US" dirty="0" err="1"/>
              <a:t>cpu</a:t>
            </a:r>
            <a:r>
              <a:rPr lang="en-US" dirty="0"/>
              <a:t>, mem) and JVM (</a:t>
            </a:r>
            <a:r>
              <a:rPr lang="en-US" dirty="0" err="1"/>
              <a:t>cpu</a:t>
            </a:r>
            <a:r>
              <a:rPr lang="en-US" dirty="0"/>
              <a:t>, mem, garbage collection, threading) metrics along with Spark / Hadoop metrics.</a:t>
            </a:r>
          </a:p>
          <a:p>
            <a:r>
              <a:rPr lang="en-US" dirty="0"/>
              <a:t>The test harness will also collect metrics from our apps (AEL, Pentaho Server) so we get full insight.</a:t>
            </a:r>
          </a:p>
          <a:p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Solution – Monitoring &amp; Metrics</a:t>
            </a:r>
          </a:p>
        </p:txBody>
      </p:sp>
    </p:spTree>
    <p:extLst>
      <p:ext uri="{BB962C8B-B14F-4D97-AF65-F5344CB8AC3E}">
        <p14:creationId xmlns:p14="http://schemas.microsoft.com/office/powerpoint/2010/main" val="128200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967574"/>
            <a:ext cx="8584006" cy="400110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– Monitoring &amp; Metrics - Grafana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F1E7FE-7DAF-4BE3-86D8-8D97A0DF1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24" y="893763"/>
            <a:ext cx="8910085" cy="417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5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861254"/>
            <a:ext cx="8584006" cy="5014706"/>
          </a:xfrm>
        </p:spPr>
        <p:txBody>
          <a:bodyPr/>
          <a:lstStyle/>
          <a:p>
            <a:r>
              <a:rPr lang="en-US" sz="1700" dirty="0"/>
              <a:t>Test Pentaho Products at Scale</a:t>
            </a:r>
          </a:p>
          <a:p>
            <a:pPr lvl="1"/>
            <a:r>
              <a:rPr lang="en-US" sz="1700" dirty="0"/>
              <a:t>AEL / Spark</a:t>
            </a:r>
          </a:p>
          <a:p>
            <a:pPr lvl="1"/>
            <a:r>
              <a:rPr lang="en-US" sz="1700" dirty="0"/>
              <a:t>Pentaho Server</a:t>
            </a:r>
          </a:p>
          <a:p>
            <a:pPr lvl="1"/>
            <a:r>
              <a:rPr lang="en-US" sz="1700" dirty="0"/>
              <a:t>Worker Nodes, </a:t>
            </a:r>
            <a:r>
              <a:rPr lang="en-US" sz="1700" dirty="0" err="1"/>
              <a:t>etc</a:t>
            </a:r>
            <a:endParaRPr lang="en-US" sz="1700" dirty="0"/>
          </a:p>
          <a:p>
            <a:r>
              <a:rPr lang="en-US" sz="1700" dirty="0"/>
              <a:t>QA - Regression testing at scale before release</a:t>
            </a:r>
          </a:p>
          <a:p>
            <a:r>
              <a:rPr lang="en-US" sz="1700" dirty="0"/>
              <a:t>Scrum teams - steps to doneness for new Pentaho Big Data features</a:t>
            </a:r>
          </a:p>
          <a:p>
            <a:pPr lvl="1"/>
            <a:r>
              <a:rPr lang="en-US" sz="1700" dirty="0"/>
              <a:t>Test at scale, find bottlenecks, optimize code</a:t>
            </a:r>
          </a:p>
          <a:p>
            <a:r>
              <a:rPr lang="en-US" sz="1700" dirty="0"/>
              <a:t>Performance benchmarks to share with sales, customers, and external parties</a:t>
            </a:r>
          </a:p>
          <a:p>
            <a:r>
              <a:rPr lang="en-US" sz="1700" dirty="0"/>
              <a:t>Support, Enterprise Arch, and Field Engineers - validate </a:t>
            </a:r>
            <a:r>
              <a:rPr lang="en-US" sz="1700" dirty="0" err="1"/>
              <a:t>cust</a:t>
            </a:r>
            <a:r>
              <a:rPr lang="en-US" sz="1700" dirty="0"/>
              <a:t>. recommendations</a:t>
            </a:r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– Use Cases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285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 Complete So Far</a:t>
            </a:r>
          </a:p>
        </p:txBody>
      </p:sp>
    </p:spTree>
    <p:extLst>
      <p:ext uri="{BB962C8B-B14F-4D97-AF65-F5344CB8AC3E}">
        <p14:creationId xmlns:p14="http://schemas.microsoft.com/office/powerpoint/2010/main" val="394495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967574"/>
            <a:ext cx="8879840" cy="5350183"/>
          </a:xfrm>
        </p:spPr>
        <p:txBody>
          <a:bodyPr/>
          <a:lstStyle/>
          <a:p>
            <a:r>
              <a:rPr lang="en-US" dirty="0"/>
              <a:t>Working Prototype</a:t>
            </a:r>
          </a:p>
          <a:p>
            <a:pPr lvl="1"/>
            <a:r>
              <a:rPr lang="en-US" dirty="0"/>
              <a:t>Automation script to build out EMR cluster</a:t>
            </a:r>
          </a:p>
          <a:p>
            <a:pPr lvl="2"/>
            <a:r>
              <a:rPr lang="en-US" dirty="0"/>
              <a:t>Can set # of VMs to spin up &amp; VM size (CPU cores, RAM, &amp; Disk size)</a:t>
            </a:r>
          </a:p>
          <a:p>
            <a:pPr lvl="1"/>
            <a:r>
              <a:rPr lang="en-US" dirty="0"/>
              <a:t>Automation script to build out Logging / Monitoring Cluster</a:t>
            </a:r>
          </a:p>
          <a:p>
            <a:pPr lvl="2"/>
            <a:r>
              <a:rPr lang="en-US" dirty="0"/>
              <a:t>Creates all AWS resources</a:t>
            </a:r>
          </a:p>
          <a:p>
            <a:pPr lvl="2"/>
            <a:r>
              <a:rPr lang="en-US" dirty="0"/>
              <a:t>Provisions &amp; configures a Docker Swarm cluster</a:t>
            </a:r>
          </a:p>
          <a:p>
            <a:pPr lvl="2"/>
            <a:r>
              <a:rPr lang="en-US" dirty="0"/>
              <a:t>Deploys 12 Logging &amp; Monitoring apps as docker containers.</a:t>
            </a:r>
          </a:p>
          <a:p>
            <a:pPr lvl="1"/>
            <a:r>
              <a:rPr lang="en-US" dirty="0"/>
              <a:t>Working Spark app sending metrics &amp; logs to Logging / Monitoring Cluster</a:t>
            </a:r>
          </a:p>
          <a:p>
            <a:pPr lvl="1"/>
            <a:r>
              <a:rPr lang="en-US" dirty="0"/>
              <a:t>Working dashboards to view Spark metrics live and offline.</a:t>
            </a:r>
          </a:p>
          <a:p>
            <a:pPr lvl="1"/>
            <a:r>
              <a:rPr lang="en-US" dirty="0">
                <a:hlinkClick r:id="rId3"/>
              </a:rPr>
              <a:t>https://github.com/pentaho-jrice/jrice-big-data-test-harness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Work Completed So Far</a:t>
            </a:r>
          </a:p>
        </p:txBody>
      </p:sp>
    </p:spTree>
    <p:extLst>
      <p:ext uri="{BB962C8B-B14F-4D97-AF65-F5344CB8AC3E}">
        <p14:creationId xmlns:p14="http://schemas.microsoft.com/office/powerpoint/2010/main" val="36283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967574"/>
            <a:ext cx="8879840" cy="5793894"/>
          </a:xfrm>
        </p:spPr>
        <p:txBody>
          <a:bodyPr/>
          <a:lstStyle/>
          <a:p>
            <a:r>
              <a:rPr lang="en-US" dirty="0"/>
              <a:t>Big Data Set stored on S3</a:t>
            </a:r>
          </a:p>
          <a:p>
            <a:pPr lvl="1"/>
            <a:r>
              <a:rPr lang="en-US" dirty="0">
                <a:hlinkClick r:id="rId3"/>
              </a:rPr>
              <a:t>Stack Exchange Data Dump</a:t>
            </a:r>
            <a:r>
              <a:rPr lang="en-US" dirty="0"/>
              <a:t> – anonymized dump of all user posts on several sites in the Stack Exchange Network (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https://stackoverflow.com/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Compressed – ~48GB of data</a:t>
            </a:r>
          </a:p>
          <a:p>
            <a:pPr lvl="1"/>
            <a:r>
              <a:rPr lang="en-US" dirty="0"/>
              <a:t>Uncompressed – ~300GB of data</a:t>
            </a:r>
          </a:p>
          <a:p>
            <a:pPr lvl="1"/>
            <a:r>
              <a:rPr lang="en-US" dirty="0"/>
              <a:t>Pain in the butt to download from slow source site.  </a:t>
            </a:r>
          </a:p>
          <a:p>
            <a:pPr lvl="1"/>
            <a:r>
              <a:rPr lang="en-US" dirty="0"/>
              <a:t>But now it’s in S3 for all Pentaho to use.  Fast to download from S3.</a:t>
            </a:r>
          </a:p>
          <a:p>
            <a:pPr lvl="1"/>
            <a:r>
              <a:rPr lang="en-US" dirty="0"/>
              <a:t>Chosen because it is a simple schema and does not require domain knowledge.</a:t>
            </a:r>
          </a:p>
          <a:p>
            <a:pPr lvl="1"/>
            <a:r>
              <a:rPr lang="en-US" dirty="0">
                <a:hlinkClick r:id="rId5"/>
              </a:rPr>
              <a:t>https://s3.console.aws.amazon.com/s3/buckets/big-dataset-stackexchange/?region=us-east-1&amp;tab=overview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Work Completed So Far</a:t>
            </a:r>
          </a:p>
        </p:txBody>
      </p:sp>
    </p:spTree>
    <p:extLst>
      <p:ext uri="{BB962C8B-B14F-4D97-AF65-F5344CB8AC3E}">
        <p14:creationId xmlns:p14="http://schemas.microsoft.com/office/powerpoint/2010/main" val="15350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37626" y="2620403"/>
            <a:ext cx="8506337" cy="621906"/>
            <a:chOff x="269406" y="2617958"/>
            <a:chExt cx="8506337" cy="621906"/>
          </a:xfrm>
        </p:grpSpPr>
        <p:sp>
          <p:nvSpPr>
            <p:cNvPr id="5" name="Rectangle 4"/>
            <p:cNvSpPr/>
            <p:nvPr/>
          </p:nvSpPr>
          <p:spPr>
            <a:xfrm>
              <a:off x="662699" y="2617958"/>
              <a:ext cx="8113044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rgbClr val="FFFF00"/>
                  </a:solidFill>
                  <a:latin typeface="+mj-lt"/>
                </a:rPr>
                <a:t>Solution</a:t>
              </a:r>
              <a:r>
                <a:rPr lang="en-US" b="1" dirty="0">
                  <a:solidFill>
                    <a:schemeClr val="bg1"/>
                  </a:solidFill>
                  <a:latin typeface="+mj-lt"/>
                </a:rPr>
                <a:t> – Pentaho Big Data Test Harness (Proposal)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9406" y="2617958"/>
              <a:ext cx="399080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37625" y="999649"/>
            <a:ext cx="8506337" cy="621906"/>
            <a:chOff x="276180" y="999649"/>
            <a:chExt cx="8494280" cy="621906"/>
          </a:xfrm>
        </p:grpSpPr>
        <p:sp>
          <p:nvSpPr>
            <p:cNvPr id="7" name="Rectangle 6"/>
            <p:cNvSpPr/>
            <p:nvPr/>
          </p:nvSpPr>
          <p:spPr>
            <a:xfrm>
              <a:off x="663240" y="999649"/>
              <a:ext cx="8107220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rgbClr val="FFFF00"/>
                  </a:solidFill>
                  <a:latin typeface="+mj-lt"/>
                </a:rPr>
                <a:t>Overview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180" y="999649"/>
              <a:ext cx="399754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37626" y="1810026"/>
            <a:ext cx="8506336" cy="621906"/>
            <a:chOff x="285664" y="1779085"/>
            <a:chExt cx="8506336" cy="621906"/>
          </a:xfrm>
        </p:grpSpPr>
        <p:sp>
          <p:nvSpPr>
            <p:cNvPr id="9" name="Rectangle 8"/>
            <p:cNvSpPr/>
            <p:nvPr/>
          </p:nvSpPr>
          <p:spPr>
            <a:xfrm>
              <a:off x="687095" y="1779085"/>
              <a:ext cx="8104905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rgbClr val="FFFF00"/>
                  </a:solidFill>
                  <a:latin typeface="+mj-lt"/>
                </a:rPr>
                <a:t>Problem</a:t>
              </a:r>
              <a:r>
                <a:rPr lang="en-US" b="1" dirty="0">
                  <a:solidFill>
                    <a:schemeClr val="bg1"/>
                  </a:solidFill>
                  <a:latin typeface="+mj-lt"/>
                </a:rPr>
                <a:t> – Lack of Large-Scale Real-World Test Capabilities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5664" y="1779085"/>
              <a:ext cx="398198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7626" y="3430780"/>
            <a:ext cx="8506337" cy="621906"/>
            <a:chOff x="264160" y="3430650"/>
            <a:chExt cx="8506337" cy="621906"/>
          </a:xfrm>
        </p:grpSpPr>
        <p:sp>
          <p:nvSpPr>
            <p:cNvPr id="11" name="Rectangle 10"/>
            <p:cNvSpPr/>
            <p:nvPr/>
          </p:nvSpPr>
          <p:spPr>
            <a:xfrm>
              <a:off x="657453" y="3430650"/>
              <a:ext cx="8113044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rgbClr val="FFFF00"/>
                  </a:solidFill>
                  <a:latin typeface="+mj-lt"/>
                </a:rPr>
                <a:t>Work Complete So Far </a:t>
              </a:r>
              <a:r>
                <a:rPr lang="en-US" b="1" dirty="0">
                  <a:solidFill>
                    <a:schemeClr val="bg1"/>
                  </a:solidFill>
                  <a:latin typeface="+mj-lt"/>
                </a:rPr>
                <a:t>– Prototype &amp; Proof of Concept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64160" y="3430650"/>
              <a:ext cx="399080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37626" y="4241156"/>
            <a:ext cx="8506335" cy="621906"/>
            <a:chOff x="272181" y="4241156"/>
            <a:chExt cx="8506335" cy="621906"/>
          </a:xfrm>
        </p:grpSpPr>
        <p:sp>
          <p:nvSpPr>
            <p:cNvPr id="13" name="Rectangle 12"/>
            <p:cNvSpPr/>
            <p:nvPr/>
          </p:nvSpPr>
          <p:spPr>
            <a:xfrm>
              <a:off x="665473" y="4241156"/>
              <a:ext cx="8113043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rgbClr val="FFFF00"/>
                  </a:solidFill>
                  <a:latin typeface="+mj-lt"/>
                </a:rPr>
                <a:t>The Ask</a:t>
              </a:r>
              <a:r>
                <a:rPr lang="en-US" b="1" dirty="0">
                  <a:solidFill>
                    <a:schemeClr val="bg1"/>
                  </a:solidFill>
                  <a:latin typeface="+mj-lt"/>
                </a:rPr>
                <a:t> – Time &amp; Money to Complete this Effort 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2181" y="4241156"/>
              <a:ext cx="399080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639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Big Ask</a:t>
            </a:r>
          </a:p>
        </p:txBody>
      </p:sp>
    </p:spTree>
    <p:extLst>
      <p:ext uri="{BB962C8B-B14F-4D97-AF65-F5344CB8AC3E}">
        <p14:creationId xmlns:p14="http://schemas.microsoft.com/office/powerpoint/2010/main" val="298318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898466"/>
            <a:ext cx="8584006" cy="4316053"/>
          </a:xfrm>
        </p:spPr>
        <p:txBody>
          <a:bodyPr/>
          <a:lstStyle/>
          <a:p>
            <a:r>
              <a:rPr lang="en-US" sz="1600" dirty="0"/>
              <a:t>Work with </a:t>
            </a:r>
            <a:r>
              <a:rPr lang="en-US" sz="1600" dirty="0" err="1"/>
              <a:t>EngOps</a:t>
            </a:r>
            <a:r>
              <a:rPr lang="en-US" sz="1600" dirty="0"/>
              <a:t> &amp; DevOps to vet solution &amp; refine it together.</a:t>
            </a:r>
          </a:p>
          <a:p>
            <a:r>
              <a:rPr lang="en-US" sz="1600" dirty="0"/>
              <a:t>Gain AWS privileges so I can script / create resources using Hitachi $$</a:t>
            </a:r>
          </a:p>
          <a:p>
            <a:r>
              <a:rPr lang="en-US" sz="1600" dirty="0"/>
              <a:t>Cost Testing – I Have cost estimates. Want to validate those estimates.</a:t>
            </a:r>
          </a:p>
          <a:p>
            <a:r>
              <a:rPr lang="en-US" sz="1600" dirty="0"/>
              <a:t>More Automation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Pentaho Server cluster buildout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AEL on EMR</a:t>
            </a:r>
          </a:p>
          <a:p>
            <a:pPr lvl="1">
              <a:lnSpc>
                <a:spcPct val="100000"/>
              </a:lnSpc>
            </a:pPr>
            <a:r>
              <a:rPr lang="en-US" sz="1600" dirty="0" err="1"/>
              <a:t>Dockerization</a:t>
            </a:r>
            <a:r>
              <a:rPr lang="en-US" sz="1600" dirty="0"/>
              <a:t> of Pentaho Server &amp; AEL</a:t>
            </a:r>
          </a:p>
          <a:p>
            <a:r>
              <a:rPr lang="en-US" sz="1600" dirty="0"/>
              <a:t>Add metrics gathering capabilities to AEL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Add code to use </a:t>
            </a:r>
            <a:r>
              <a:rPr lang="en-US" sz="1600" dirty="0" err="1"/>
              <a:t>Codehale</a:t>
            </a:r>
            <a:r>
              <a:rPr lang="en-US" sz="1600" dirty="0"/>
              <a:t> to export to many different sinks so we can graph</a:t>
            </a:r>
          </a:p>
          <a:p>
            <a:r>
              <a:rPr lang="en-US" sz="1600" dirty="0"/>
              <a:t>Backups &amp; all the other official </a:t>
            </a:r>
            <a:r>
              <a:rPr lang="en-US" sz="1600" dirty="0" err="1"/>
              <a:t>EngOps</a:t>
            </a:r>
            <a:r>
              <a:rPr lang="en-US" sz="1600" dirty="0"/>
              <a:t>-y stuff that needs to happen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Remaining – Next Steps</a:t>
            </a:r>
          </a:p>
        </p:txBody>
      </p:sp>
    </p:spTree>
    <p:extLst>
      <p:ext uri="{BB962C8B-B14F-4D97-AF65-F5344CB8AC3E}">
        <p14:creationId xmlns:p14="http://schemas.microsoft.com/office/powerpoint/2010/main" val="372227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898466"/>
            <a:ext cx="8584006" cy="3751796"/>
          </a:xfrm>
        </p:spPr>
        <p:txBody>
          <a:bodyPr/>
          <a:lstStyle/>
          <a:p>
            <a:r>
              <a:rPr lang="en-US" sz="1600" dirty="0"/>
              <a:t>Support for cost tracking &amp; protection</a:t>
            </a:r>
          </a:p>
          <a:p>
            <a:pPr lvl="1"/>
            <a:r>
              <a:rPr lang="en-US" sz="1600" dirty="0"/>
              <a:t>Billing Tag standards – tag resources into billing groups</a:t>
            </a:r>
          </a:p>
          <a:p>
            <a:pPr lvl="1"/>
            <a:r>
              <a:rPr lang="en-US" sz="1600" dirty="0"/>
              <a:t>Cost reports so we know exactly how much each EMR Cluster test costs.  Can adjust over time.</a:t>
            </a:r>
          </a:p>
          <a:p>
            <a:pPr lvl="1"/>
            <a:r>
              <a:rPr lang="en-US" sz="1600" dirty="0"/>
              <a:t>Putting in spending alerts &amp; guardrails to avoid accidental cost overruns.  For example:</a:t>
            </a:r>
          </a:p>
          <a:p>
            <a:pPr lvl="2"/>
            <a:r>
              <a:rPr lang="en-US" dirty="0"/>
              <a:t>Tests that run longer than expected automatically terminated when reach certain $ limit.</a:t>
            </a:r>
          </a:p>
          <a:p>
            <a:pPr lvl="2"/>
            <a:r>
              <a:rPr lang="en-US" dirty="0"/>
              <a:t>Can set spending limits per group.  i.e. Each scrum team can have certain monthly $ limits on how much testing they can do.  No more testing once limit is reached until next month.</a:t>
            </a:r>
          </a:p>
          <a:p>
            <a:pPr lvl="2"/>
            <a:r>
              <a:rPr lang="en-US" dirty="0"/>
              <a:t>Makes it easy to plan monthly spending budgets spread across teams and enforce.</a:t>
            </a:r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Remaining – Next Steps</a:t>
            </a:r>
          </a:p>
        </p:txBody>
      </p:sp>
    </p:spTree>
    <p:extLst>
      <p:ext uri="{BB962C8B-B14F-4D97-AF65-F5344CB8AC3E}">
        <p14:creationId xmlns:p14="http://schemas.microsoft.com/office/powerpoint/2010/main" val="37062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9C62EF-5436-44D4-A1B5-08EC82B79A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440" y="903768"/>
            <a:ext cx="1888056" cy="129813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967574"/>
            <a:ext cx="8584006" cy="4657172"/>
          </a:xfrm>
        </p:spPr>
        <p:txBody>
          <a:bodyPr/>
          <a:lstStyle/>
          <a:p>
            <a:r>
              <a:rPr lang="en-US" dirty="0"/>
              <a:t>3 Asks:</a:t>
            </a:r>
          </a:p>
          <a:p>
            <a:pPr lvl="1"/>
            <a:r>
              <a:rPr lang="en-US" dirty="0"/>
              <a:t>Approval to proceed further</a:t>
            </a:r>
          </a:p>
          <a:p>
            <a:pPr lvl="1"/>
            <a:r>
              <a:rPr lang="en-US" dirty="0"/>
              <a:t>Time &amp; Resources</a:t>
            </a:r>
          </a:p>
          <a:p>
            <a:pPr lvl="2"/>
            <a:r>
              <a:rPr lang="en-US" dirty="0"/>
              <a:t>Would like to add official stories to work on this after code freeze.  2 sprints of work.</a:t>
            </a:r>
          </a:p>
          <a:p>
            <a:pPr lvl="2"/>
            <a:r>
              <a:rPr lang="en-US" dirty="0"/>
              <a:t>Would also need some of </a:t>
            </a:r>
            <a:r>
              <a:rPr lang="en-US" dirty="0" err="1"/>
              <a:t>EngOps</a:t>
            </a:r>
            <a:r>
              <a:rPr lang="en-US" dirty="0"/>
              <a:t> and DevOps time to collaborate on it together.</a:t>
            </a:r>
          </a:p>
          <a:p>
            <a:pPr lvl="2"/>
            <a:r>
              <a:rPr lang="en-US" dirty="0"/>
              <a:t>Time to socialize it and work with QA, Support &amp; Architecture teams.</a:t>
            </a:r>
          </a:p>
          <a:p>
            <a:pPr lvl="1"/>
            <a:r>
              <a:rPr lang="en-US" dirty="0"/>
              <a:t>Money</a:t>
            </a:r>
            <a:r>
              <a:rPr lang="en-US" sz="1400" dirty="0"/>
              <a:t> (see cost estimates next slide)</a:t>
            </a:r>
          </a:p>
          <a:p>
            <a:pPr lvl="2"/>
            <a:r>
              <a:rPr lang="en-US" dirty="0"/>
              <a:t>Short-Term – the cost to script the spin up and automation of cluster buildout</a:t>
            </a:r>
          </a:p>
          <a:p>
            <a:pPr lvl="2"/>
            <a:r>
              <a:rPr lang="en-US" dirty="0"/>
              <a:t>Long-Term – the costs of hosting big data sets in S3, spinning up EMR clusters for testing, and hosting the Logging / Monitoring Docker cluster.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Ask – Time &amp; Money</a:t>
            </a:r>
          </a:p>
        </p:txBody>
      </p:sp>
    </p:spTree>
    <p:extLst>
      <p:ext uri="{BB962C8B-B14F-4D97-AF65-F5344CB8AC3E}">
        <p14:creationId xmlns:p14="http://schemas.microsoft.com/office/powerpoint/2010/main" val="134304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1064066"/>
            <a:ext cx="8584006" cy="2824876"/>
          </a:xfrm>
        </p:spPr>
        <p:txBody>
          <a:bodyPr/>
          <a:lstStyle/>
          <a:p>
            <a:r>
              <a:rPr lang="en-US" sz="1800" dirty="0"/>
              <a:t>Costs to script</a:t>
            </a:r>
          </a:p>
          <a:p>
            <a:pPr lvl="1"/>
            <a:r>
              <a:rPr lang="en-US" dirty="0"/>
              <a:t>Involves repeated spinning up clusters &amp; tearing down.  Testing different configs few hours at a time</a:t>
            </a:r>
          </a:p>
          <a:p>
            <a:pPr lvl="1"/>
            <a:r>
              <a:rPr lang="en-US" dirty="0"/>
              <a:t>In prototype phase, it cost me $180.00 for 2 weeks of scripting work</a:t>
            </a:r>
          </a:p>
          <a:p>
            <a:pPr lvl="1"/>
            <a:r>
              <a:rPr lang="en-US" dirty="0"/>
              <a:t>I estimate roughly same costs for scripting on Pentaho resources – 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2 sprints = $400.00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Cost Estimates – Short Term</a:t>
            </a:r>
          </a:p>
        </p:txBody>
      </p:sp>
    </p:spTree>
    <p:extLst>
      <p:ext uri="{BB962C8B-B14F-4D97-AF65-F5344CB8AC3E}">
        <p14:creationId xmlns:p14="http://schemas.microsoft.com/office/powerpoint/2010/main" val="338920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1006466"/>
            <a:ext cx="8584006" cy="4125232"/>
          </a:xfrm>
        </p:spPr>
        <p:txBody>
          <a:bodyPr/>
          <a:lstStyle/>
          <a:p>
            <a:r>
              <a:rPr lang="en-US" sz="1600" dirty="0">
                <a:solidFill>
                  <a:srgbClr val="FF0000"/>
                </a:solidFill>
              </a:rPr>
              <a:t>*Disclaimer</a:t>
            </a:r>
            <a:r>
              <a:rPr lang="en-US" sz="1600" dirty="0"/>
              <a:t> – These estimates are based on my assumptions before review with </a:t>
            </a:r>
            <a:r>
              <a:rPr lang="en-US" sz="1600" dirty="0" err="1"/>
              <a:t>EngOps</a:t>
            </a:r>
            <a:r>
              <a:rPr lang="en-US" sz="1600" dirty="0"/>
              <a:t>.</a:t>
            </a:r>
          </a:p>
          <a:p>
            <a:pPr lvl="1"/>
            <a:r>
              <a:rPr lang="en-US" sz="1400" dirty="0" err="1"/>
              <a:t>EngOps</a:t>
            </a:r>
            <a:r>
              <a:rPr lang="en-US" sz="1400" dirty="0"/>
              <a:t> may have their own requirements / standards.  Subject to change based on review.</a:t>
            </a:r>
          </a:p>
          <a:p>
            <a:r>
              <a:rPr lang="en-US" sz="1600" dirty="0"/>
              <a:t>Monthly / yearly cost to operate Monitoring cluster &amp; host Big Data sets in S3.  Assume:</a:t>
            </a:r>
          </a:p>
          <a:p>
            <a:pPr lvl="1"/>
            <a:r>
              <a:rPr lang="en-US" sz="1400" dirty="0"/>
              <a:t>1.5 TB data stored in S3</a:t>
            </a:r>
          </a:p>
          <a:p>
            <a:pPr lvl="1"/>
            <a:r>
              <a:rPr lang="en-US" sz="1400" dirty="0"/>
              <a:t>3 VMs – 1 Docker Swarm Manager.  1 Logging Docker Node.  1 Monitoring Docker Node.</a:t>
            </a:r>
          </a:p>
          <a:p>
            <a:pPr lvl="1"/>
            <a:r>
              <a:rPr lang="en-US" sz="1400" dirty="0"/>
              <a:t>Cluster is persistent – VMs remain up 750 hours per month.</a:t>
            </a:r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Cost Estimates – Long-Term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8499CC6-959F-46CF-8A85-4E03B57EB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820834"/>
              </p:ext>
            </p:extLst>
          </p:nvPr>
        </p:nvGraphicFramePr>
        <p:xfrm>
          <a:off x="624000" y="3265714"/>
          <a:ext cx="56472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999">
                  <a:extLst>
                    <a:ext uri="{9D8B030D-6E8A-4147-A177-3AD203B41FA5}">
                      <a16:colId xmlns:a16="http://schemas.microsoft.com/office/drawing/2014/main" val="695052627"/>
                    </a:ext>
                  </a:extLst>
                </a:gridCol>
                <a:gridCol w="1631853">
                  <a:extLst>
                    <a:ext uri="{9D8B030D-6E8A-4147-A177-3AD203B41FA5}">
                      <a16:colId xmlns:a16="http://schemas.microsoft.com/office/drawing/2014/main" val="1066171978"/>
                    </a:ext>
                  </a:extLst>
                </a:gridCol>
                <a:gridCol w="1587348">
                  <a:extLst>
                    <a:ext uri="{9D8B030D-6E8A-4147-A177-3AD203B41FA5}">
                      <a16:colId xmlns:a16="http://schemas.microsoft.com/office/drawing/2014/main" val="35709370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Monthly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Yearly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680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$420.00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844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EC2 Instances (VMs)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$287.00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$3,445.00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515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$322.00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$3,865.00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804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72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898466"/>
            <a:ext cx="8584006" cy="2217017"/>
          </a:xfrm>
        </p:spPr>
        <p:txBody>
          <a:bodyPr/>
          <a:lstStyle/>
          <a:p>
            <a:r>
              <a:rPr lang="en-US" sz="1600" dirty="0"/>
              <a:t>Per-Test Cost for EMR Cluster.  Assume:	:</a:t>
            </a:r>
          </a:p>
          <a:p>
            <a:pPr lvl="1"/>
            <a:r>
              <a:rPr lang="en-US" sz="1400" dirty="0"/>
              <a:t>100 VMs (m4.xlarge spot instances – 4 vCPUs, 16 GB RAM)</a:t>
            </a:r>
          </a:p>
          <a:p>
            <a:pPr lvl="1"/>
            <a:r>
              <a:rPr lang="en-US" sz="1400" dirty="0"/>
              <a:t>20GB Disk per VM – 2TB Total</a:t>
            </a:r>
          </a:p>
          <a:p>
            <a:pPr lvl="1"/>
            <a:r>
              <a:rPr lang="en-US" sz="1400" dirty="0"/>
              <a:t>1.5 TB data transferred from S3 to HDFS.</a:t>
            </a:r>
          </a:p>
          <a:p>
            <a:pPr lvl="1"/>
            <a:r>
              <a:rPr lang="en-US" sz="1400" dirty="0"/>
              <a:t>Cluster is ephemeral – VMs and resources are terminated after test completes.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Cost Estimates – Long-Term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8499CC6-959F-46CF-8A85-4E03B57EB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514875"/>
              </p:ext>
            </p:extLst>
          </p:nvPr>
        </p:nvGraphicFramePr>
        <p:xfrm>
          <a:off x="624000" y="2777594"/>
          <a:ext cx="586320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577">
                  <a:extLst>
                    <a:ext uri="{9D8B030D-6E8A-4147-A177-3AD203B41FA5}">
                      <a16:colId xmlns:a16="http://schemas.microsoft.com/office/drawing/2014/main" val="695052627"/>
                    </a:ext>
                  </a:extLst>
                </a:gridCol>
                <a:gridCol w="1673312">
                  <a:extLst>
                    <a:ext uri="{9D8B030D-6E8A-4147-A177-3AD203B41FA5}">
                      <a16:colId xmlns:a16="http://schemas.microsoft.com/office/drawing/2014/main" val="1066171978"/>
                    </a:ext>
                  </a:extLst>
                </a:gridCol>
                <a:gridCol w="1673312">
                  <a:extLst>
                    <a:ext uri="{9D8B030D-6E8A-4147-A177-3AD203B41FA5}">
                      <a16:colId xmlns:a16="http://schemas.microsoft.com/office/drawing/2014/main" val="2416175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 Test Cost</a:t>
                      </a:r>
                    </a:p>
                    <a:p>
                      <a:pPr algn="ctr"/>
                      <a:r>
                        <a:rPr lang="en-US" dirty="0"/>
                        <a:t>2 Hour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 Test Cost</a:t>
                      </a:r>
                    </a:p>
                    <a:p>
                      <a:pPr algn="ctr"/>
                      <a:r>
                        <a:rPr lang="en-US" dirty="0"/>
                        <a:t>5 Hour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680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S3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844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EMR Instances (VMs)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$193.00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515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$8.00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$20.00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80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$101.00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$228.00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682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27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7734" y="2296200"/>
            <a:ext cx="7653702" cy="43088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2819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72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 I – Behind the Curtain</a:t>
            </a:r>
            <a:br>
              <a:rPr lang="en-US" dirty="0"/>
            </a:br>
            <a:r>
              <a:rPr lang="en-US" sz="1800" dirty="0"/>
              <a:t>Technologies Used</a:t>
            </a:r>
          </a:p>
        </p:txBody>
      </p:sp>
    </p:spTree>
    <p:extLst>
      <p:ext uri="{BB962C8B-B14F-4D97-AF65-F5344CB8AC3E}">
        <p14:creationId xmlns:p14="http://schemas.microsoft.com/office/powerpoint/2010/main" val="29622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59" y="967575"/>
            <a:ext cx="8826677" cy="2554545"/>
          </a:xfrm>
        </p:spPr>
        <p:txBody>
          <a:bodyPr/>
          <a:lstStyle/>
          <a:p>
            <a:r>
              <a:rPr lang="en-US" dirty="0"/>
              <a:t>This presentation is a pitch to build a Big Data Test Harness</a:t>
            </a:r>
          </a:p>
          <a:p>
            <a:r>
              <a:rPr lang="en-US" dirty="0"/>
              <a:t>It will describe some challenges and gaps in Pentaho’s testing capabilities</a:t>
            </a:r>
          </a:p>
          <a:p>
            <a:r>
              <a:rPr lang="en-US" dirty="0"/>
              <a:t>Then, it will present a solution to solve those challenges.</a:t>
            </a:r>
          </a:p>
          <a:p>
            <a:r>
              <a:rPr lang="en-US" dirty="0"/>
              <a:t>Finally, it will pull out a tin cup and politely ask for money.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85611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898466"/>
            <a:ext cx="8584006" cy="784830"/>
          </a:xfrm>
        </p:spPr>
        <p:txBody>
          <a:bodyPr/>
          <a:lstStyle/>
          <a:p>
            <a:endParaRPr lang="en-US" sz="14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Technologies Used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8499CC6-959F-46CF-8A85-4E03B57EB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54528"/>
              </p:ext>
            </p:extLst>
          </p:nvPr>
        </p:nvGraphicFramePr>
        <p:xfrm>
          <a:off x="264160" y="984794"/>
          <a:ext cx="8618480" cy="3915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80">
                  <a:extLst>
                    <a:ext uri="{9D8B030D-6E8A-4147-A177-3AD203B41FA5}">
                      <a16:colId xmlns:a16="http://schemas.microsoft.com/office/drawing/2014/main" val="695052627"/>
                    </a:ext>
                  </a:extLst>
                </a:gridCol>
                <a:gridCol w="4003200">
                  <a:extLst>
                    <a:ext uri="{9D8B030D-6E8A-4147-A177-3AD203B41FA5}">
                      <a16:colId xmlns:a16="http://schemas.microsoft.com/office/drawing/2014/main" val="1066171978"/>
                    </a:ext>
                  </a:extLst>
                </a:gridCol>
                <a:gridCol w="2959200">
                  <a:extLst>
                    <a:ext uri="{9D8B030D-6E8A-4147-A177-3AD203B41FA5}">
                      <a16:colId xmlns:a16="http://schemas.microsoft.com/office/drawing/2014/main" val="2416175115"/>
                    </a:ext>
                  </a:extLst>
                </a:gridCol>
              </a:tblGrid>
              <a:tr h="440806">
                <a:tc>
                  <a:txBody>
                    <a:bodyPr/>
                    <a:lstStyle/>
                    <a:p>
                      <a:r>
                        <a:rPr lang="en-US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Alternatives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680362"/>
                  </a:ext>
                </a:extLst>
              </a:tr>
              <a:tr h="685572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Amazon EMR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Cloud-based Hadoop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Cloudera, Hortonworks, </a:t>
                      </a:r>
                      <a:r>
                        <a:rPr lang="en-US" dirty="0" err="1"/>
                        <a:t>MapR</a:t>
                      </a:r>
                      <a:r>
                        <a:rPr lang="en-US" dirty="0"/>
                        <a:t>. Google Cloud </a:t>
                      </a:r>
                      <a:r>
                        <a:rPr lang="en-US" dirty="0" err="1"/>
                        <a:t>DataProc</a:t>
                      </a:r>
                      <a:r>
                        <a:rPr lang="en-US" dirty="0"/>
                        <a:t>, Azure HDInsight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EMR chosen because it is simplest to script and set up.  Recommend exploring what majority Pentaho customers 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844601"/>
                  </a:ext>
                </a:extLst>
              </a:tr>
              <a:tr h="685572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Amazon EC2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Cloud-based Virtual Machines for Logging and 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CloudStack</a:t>
                      </a:r>
                      <a:r>
                        <a:rPr lang="en-US" dirty="0"/>
                        <a:t>, Internal Pentaho Hardware, Google Cloud, Azure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515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319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898466"/>
            <a:ext cx="8584006" cy="784830"/>
          </a:xfrm>
        </p:spPr>
        <p:txBody>
          <a:bodyPr/>
          <a:lstStyle/>
          <a:p>
            <a:endParaRPr lang="en-US" sz="14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Technologies Used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8499CC6-959F-46CF-8A85-4E03B57EB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634005"/>
              </p:ext>
            </p:extLst>
          </p:nvPr>
        </p:nvGraphicFramePr>
        <p:xfrm>
          <a:off x="264160" y="984794"/>
          <a:ext cx="8728640" cy="3641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440">
                  <a:extLst>
                    <a:ext uri="{9D8B030D-6E8A-4147-A177-3AD203B41FA5}">
                      <a16:colId xmlns:a16="http://schemas.microsoft.com/office/drawing/2014/main" val="695052627"/>
                    </a:ext>
                  </a:extLst>
                </a:gridCol>
                <a:gridCol w="4212000">
                  <a:extLst>
                    <a:ext uri="{9D8B030D-6E8A-4147-A177-3AD203B41FA5}">
                      <a16:colId xmlns:a16="http://schemas.microsoft.com/office/drawing/2014/main" val="1066171978"/>
                    </a:ext>
                  </a:extLst>
                </a:gridCol>
                <a:gridCol w="2959200">
                  <a:extLst>
                    <a:ext uri="{9D8B030D-6E8A-4147-A177-3AD203B41FA5}">
                      <a16:colId xmlns:a16="http://schemas.microsoft.com/office/drawing/2014/main" val="2416175115"/>
                    </a:ext>
                  </a:extLst>
                </a:gridCol>
              </a:tblGrid>
              <a:tr h="440806">
                <a:tc>
                  <a:txBody>
                    <a:bodyPr/>
                    <a:lstStyle/>
                    <a:p>
                      <a:r>
                        <a:rPr lang="en-US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Alternatives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680362"/>
                  </a:ext>
                </a:extLst>
              </a:tr>
              <a:tr h="685572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Terraform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 </a:t>
                      </a:r>
                      <a:r>
                        <a:rPr lang="en-US" dirty="0" err="1"/>
                        <a:t>creatiton</a:t>
                      </a:r>
                      <a:r>
                        <a:rPr lang="en-US" dirty="0"/>
                        <a:t> of AWS Resources such as:  VMs, Networking (VPC, subnets), Load Balancers, DNS records,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AWS CloudFormation. </a:t>
                      </a:r>
                    </a:p>
                    <a:p>
                      <a:br>
                        <a:rPr lang="en-US" dirty="0"/>
                      </a:br>
                      <a:r>
                        <a:rPr lang="en-US" dirty="0"/>
                        <a:t>Terraform chosen because it is vendor-neutral and industry standard.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844601"/>
                  </a:ext>
                </a:extLst>
              </a:tr>
              <a:tr h="685572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Ansible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 provisioning, installing, and configuring software on VMs.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Chef, Puppet.  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dirty="0"/>
                        <a:t>Ansible chosen because it is simplest.  But can use whatever standard Pentaho has.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515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74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898466"/>
            <a:ext cx="8584006" cy="784830"/>
          </a:xfrm>
        </p:spPr>
        <p:txBody>
          <a:bodyPr/>
          <a:lstStyle/>
          <a:p>
            <a:endParaRPr lang="en-US" sz="14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Technologies Used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8499CC6-959F-46CF-8A85-4E03B57EB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94258"/>
              </p:ext>
            </p:extLst>
          </p:nvPr>
        </p:nvGraphicFramePr>
        <p:xfrm>
          <a:off x="264160" y="984794"/>
          <a:ext cx="8728640" cy="4200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981">
                  <a:extLst>
                    <a:ext uri="{9D8B030D-6E8A-4147-A177-3AD203B41FA5}">
                      <a16:colId xmlns:a16="http://schemas.microsoft.com/office/drawing/2014/main" val="695052627"/>
                    </a:ext>
                  </a:extLst>
                </a:gridCol>
                <a:gridCol w="4126727">
                  <a:extLst>
                    <a:ext uri="{9D8B030D-6E8A-4147-A177-3AD203B41FA5}">
                      <a16:colId xmlns:a16="http://schemas.microsoft.com/office/drawing/2014/main" val="1066171978"/>
                    </a:ext>
                  </a:extLst>
                </a:gridCol>
                <a:gridCol w="3092932">
                  <a:extLst>
                    <a:ext uri="{9D8B030D-6E8A-4147-A177-3AD203B41FA5}">
                      <a16:colId xmlns:a16="http://schemas.microsoft.com/office/drawing/2014/main" val="2416175115"/>
                    </a:ext>
                  </a:extLst>
                </a:gridCol>
              </a:tblGrid>
              <a:tr h="379688">
                <a:tc>
                  <a:txBody>
                    <a:bodyPr/>
                    <a:lstStyle/>
                    <a:p>
                      <a:r>
                        <a:rPr lang="en-US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Alternatives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680362"/>
                  </a:ext>
                </a:extLst>
              </a:tr>
              <a:tr h="2169969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Docker Swarm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Docker Container management and orchestration technology.  Makes it super easy to deploy docker containers across many VMs / nodes.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Kubernetes, Mesos / Marathon.</a:t>
                      </a:r>
                    </a:p>
                    <a:p>
                      <a:br>
                        <a:rPr lang="en-US" dirty="0"/>
                      </a:br>
                      <a:r>
                        <a:rPr lang="en-US" dirty="0"/>
                        <a:t>Swarm chosen because it is simplest to use. Get a lot of features with little setup. Kubernetes and Mesos worth exploring.  More powerful / flexible / complex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844601"/>
                  </a:ext>
                </a:extLst>
              </a:tr>
              <a:tr h="1260187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Spark Lint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Spark Performance Debugger and 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tool for monitoring and tuning Spark jobs for efficiency.  Valuable insight into details of how Spark jobs behave.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515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60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898466"/>
            <a:ext cx="8584006" cy="784830"/>
          </a:xfrm>
        </p:spPr>
        <p:txBody>
          <a:bodyPr/>
          <a:lstStyle/>
          <a:p>
            <a:endParaRPr lang="en-US" sz="14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Technologies Used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8499CC6-959F-46CF-8A85-4E03B57EB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464597"/>
              </p:ext>
            </p:extLst>
          </p:nvPr>
        </p:nvGraphicFramePr>
        <p:xfrm>
          <a:off x="264160" y="984794"/>
          <a:ext cx="8728640" cy="4000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440">
                  <a:extLst>
                    <a:ext uri="{9D8B030D-6E8A-4147-A177-3AD203B41FA5}">
                      <a16:colId xmlns:a16="http://schemas.microsoft.com/office/drawing/2014/main" val="695052627"/>
                    </a:ext>
                  </a:extLst>
                </a:gridCol>
                <a:gridCol w="4212000">
                  <a:extLst>
                    <a:ext uri="{9D8B030D-6E8A-4147-A177-3AD203B41FA5}">
                      <a16:colId xmlns:a16="http://schemas.microsoft.com/office/drawing/2014/main" val="1066171978"/>
                    </a:ext>
                  </a:extLst>
                </a:gridCol>
                <a:gridCol w="2959200">
                  <a:extLst>
                    <a:ext uri="{9D8B030D-6E8A-4147-A177-3AD203B41FA5}">
                      <a16:colId xmlns:a16="http://schemas.microsoft.com/office/drawing/2014/main" val="2416175115"/>
                    </a:ext>
                  </a:extLst>
                </a:gridCol>
              </a:tblGrid>
              <a:tr h="345014">
                <a:tc>
                  <a:txBody>
                    <a:bodyPr/>
                    <a:lstStyle/>
                    <a:p>
                      <a:r>
                        <a:rPr lang="en-US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Alternatives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680362"/>
                  </a:ext>
                </a:extLst>
              </a:tr>
              <a:tr h="1897575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Prometheus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Monitoring / time-series database.  Used to track &amp; store metrics across different applications.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Graphite, </a:t>
                      </a:r>
                      <a:r>
                        <a:rPr lang="en-US" dirty="0" err="1"/>
                        <a:t>InfluxDB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Chosen because it is most powerful.  Query Language support super flexible.  Simplest to setup and 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844601"/>
                  </a:ext>
                </a:extLst>
              </a:tr>
              <a:tr h="1638815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Grafana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Tool for analytics, monitoring, graphing, and dashboards.  Used as tool to consolidate and show all metrics collected from different sources (graphs metrics stored in Prometheus)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DataDog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NuRelic</a:t>
                      </a:r>
                      <a:r>
                        <a:rPr lang="en-US" dirty="0"/>
                        <a:t>, AppDynamics, Kibana.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Chosen because it is best free option.  Supports many data 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515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88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898466"/>
            <a:ext cx="8584006" cy="784830"/>
          </a:xfrm>
        </p:spPr>
        <p:txBody>
          <a:bodyPr/>
          <a:lstStyle/>
          <a:p>
            <a:endParaRPr lang="en-US" sz="14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Technologies Used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8499CC6-959F-46CF-8A85-4E03B57EB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92517"/>
              </p:ext>
            </p:extLst>
          </p:nvPr>
        </p:nvGraphicFramePr>
        <p:xfrm>
          <a:off x="264160" y="984794"/>
          <a:ext cx="8728640" cy="390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715">
                  <a:extLst>
                    <a:ext uri="{9D8B030D-6E8A-4147-A177-3AD203B41FA5}">
                      <a16:colId xmlns:a16="http://schemas.microsoft.com/office/drawing/2014/main" val="695052627"/>
                    </a:ext>
                  </a:extLst>
                </a:gridCol>
                <a:gridCol w="4053725">
                  <a:extLst>
                    <a:ext uri="{9D8B030D-6E8A-4147-A177-3AD203B41FA5}">
                      <a16:colId xmlns:a16="http://schemas.microsoft.com/office/drawing/2014/main" val="1066171978"/>
                    </a:ext>
                  </a:extLst>
                </a:gridCol>
                <a:gridCol w="2959200">
                  <a:extLst>
                    <a:ext uri="{9D8B030D-6E8A-4147-A177-3AD203B41FA5}">
                      <a16:colId xmlns:a16="http://schemas.microsoft.com/office/drawing/2014/main" val="2416175115"/>
                    </a:ext>
                  </a:extLst>
                </a:gridCol>
              </a:tblGrid>
              <a:tr h="345014">
                <a:tc>
                  <a:txBody>
                    <a:bodyPr/>
                    <a:lstStyle/>
                    <a:p>
                      <a:r>
                        <a:rPr lang="en-US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Alternatives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680362"/>
                  </a:ext>
                </a:extLst>
              </a:tr>
              <a:tr h="1897575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3"/>
                        </a:rPr>
                        <a:t>ElasticSearch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 log data written from different data sources (Pentaho Apps, Spark, Yarn, Docker Containers,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Splunk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ElasticSearch</a:t>
                      </a:r>
                      <a:r>
                        <a:rPr lang="en-US" dirty="0"/>
                        <a:t> chosen because it is free.  Splunk is best choice.  But expensive.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844601"/>
                  </a:ext>
                </a:extLst>
              </a:tr>
              <a:tr h="1638815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Kibana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Tool that allows searching log data stored in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ElasticSearch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also build graphs and other visualizations off log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Splunk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Kibana chosen because it is free.  Splunk is best choice.  But expensive.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515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18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898466"/>
            <a:ext cx="8584006" cy="784830"/>
          </a:xfrm>
        </p:spPr>
        <p:txBody>
          <a:bodyPr/>
          <a:lstStyle/>
          <a:p>
            <a:endParaRPr lang="en-US" sz="14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Technologies Used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8499CC6-959F-46CF-8A85-4E03B57EB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104011"/>
              </p:ext>
            </p:extLst>
          </p:nvPr>
        </p:nvGraphicFramePr>
        <p:xfrm>
          <a:off x="264160" y="984794"/>
          <a:ext cx="872864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715">
                  <a:extLst>
                    <a:ext uri="{9D8B030D-6E8A-4147-A177-3AD203B41FA5}">
                      <a16:colId xmlns:a16="http://schemas.microsoft.com/office/drawing/2014/main" val="695052627"/>
                    </a:ext>
                  </a:extLst>
                </a:gridCol>
                <a:gridCol w="4053725">
                  <a:extLst>
                    <a:ext uri="{9D8B030D-6E8A-4147-A177-3AD203B41FA5}">
                      <a16:colId xmlns:a16="http://schemas.microsoft.com/office/drawing/2014/main" val="1066171978"/>
                    </a:ext>
                  </a:extLst>
                </a:gridCol>
                <a:gridCol w="2959200">
                  <a:extLst>
                    <a:ext uri="{9D8B030D-6E8A-4147-A177-3AD203B41FA5}">
                      <a16:colId xmlns:a16="http://schemas.microsoft.com/office/drawing/2014/main" val="2416175115"/>
                    </a:ext>
                  </a:extLst>
                </a:gridCol>
              </a:tblGrid>
              <a:tr h="345014">
                <a:tc>
                  <a:txBody>
                    <a:bodyPr/>
                    <a:lstStyle/>
                    <a:p>
                      <a:r>
                        <a:rPr lang="en-US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Alternatives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680362"/>
                  </a:ext>
                </a:extLst>
              </a:tr>
              <a:tr h="1897575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3"/>
                        </a:rPr>
                        <a:t>FluentD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collector for unified logging layer.  Basically, collects log data from many different data sources and delivers it many different data consumers. 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In our case, </a:t>
                      </a:r>
                      <a:r>
                        <a:rPr lang="en-US" dirty="0" err="1"/>
                        <a:t>fluentD</a:t>
                      </a:r>
                      <a:r>
                        <a:rPr lang="en-US" dirty="0"/>
                        <a:t> collects logs from Docker, Spark, Yarn, Pentaho and writes to </a:t>
                      </a:r>
                      <a:r>
                        <a:rPr lang="en-US" dirty="0" err="1"/>
                        <a:t>ElasticSearch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Logstash, Flume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FluentD</a:t>
                      </a:r>
                      <a:r>
                        <a:rPr lang="en-US" dirty="0"/>
                        <a:t> chosen because it is industry standard and because of its retry and reliability features.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844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04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5758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5093702"/>
          </a:xfrm>
        </p:spPr>
        <p:txBody>
          <a:bodyPr/>
          <a:lstStyle/>
          <a:p>
            <a:r>
              <a:rPr lang="en-US" dirty="0"/>
              <a:t>Pentaho builds an amazing set of Big Data products.</a:t>
            </a:r>
          </a:p>
          <a:p>
            <a:r>
              <a:rPr lang="en-US" dirty="0"/>
              <a:t>But we only test our solutions with tiny data on small infrastructure before releasing to wild.</a:t>
            </a:r>
          </a:p>
          <a:p>
            <a:r>
              <a:rPr lang="en-US" dirty="0"/>
              <a:t>Meanwhile, our customers run our products on large clusters against TB and PB-sized data sets.</a:t>
            </a:r>
          </a:p>
          <a:p>
            <a:r>
              <a:rPr lang="en-US" dirty="0"/>
              <a:t>How do we know how our code will hold up against those workloads??</a:t>
            </a:r>
          </a:p>
          <a:p>
            <a:r>
              <a:rPr lang="en-US" dirty="0"/>
              <a:t>Do we want our customers to be our QA?</a:t>
            </a:r>
          </a:p>
          <a:p>
            <a:r>
              <a:rPr lang="en-US" dirty="0"/>
              <a:t>Currently, we have no data-driven way to test &amp; optimize our products at scale before we ship.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Problem 1 – Lack of Ability to test at Scale</a:t>
            </a:r>
          </a:p>
        </p:txBody>
      </p:sp>
    </p:spTree>
    <p:extLst>
      <p:ext uri="{BB962C8B-B14F-4D97-AF65-F5344CB8AC3E}">
        <p14:creationId xmlns:p14="http://schemas.microsoft.com/office/powerpoint/2010/main" val="276773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862870"/>
          </a:xfrm>
        </p:spPr>
        <p:txBody>
          <a:bodyPr/>
          <a:lstStyle/>
          <a:p>
            <a:r>
              <a:rPr lang="en-US" dirty="0"/>
              <a:t>We spend time &amp; resources to make Pentaho steps run natively on Spark.</a:t>
            </a:r>
          </a:p>
          <a:p>
            <a:r>
              <a:rPr lang="en-US" dirty="0"/>
              <a:t>The assumption is that by utilizing spark native code, we should see performance &amp; resource improvements.  Right?</a:t>
            </a:r>
          </a:p>
          <a:p>
            <a:r>
              <a:rPr lang="en-US" dirty="0"/>
              <a:t>But do we??  How do we know?  Can we quantify the difference?</a:t>
            </a:r>
          </a:p>
          <a:p>
            <a:r>
              <a:rPr lang="en-US" dirty="0"/>
              <a:t>How does AEL on Spark compare with running vanilla spark?  How does it compare with running same on Pentaho Server?</a:t>
            </a:r>
          </a:p>
          <a:p>
            <a:r>
              <a:rPr lang="en-US" dirty="0"/>
              <a:t>Are we sure we have optimized our AEL code to fullest?  How do we quantify how much impact code improvements have?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Problem 2 – Lack of Empirical Data</a:t>
            </a:r>
          </a:p>
        </p:txBody>
      </p:sp>
    </p:spTree>
    <p:extLst>
      <p:ext uri="{BB962C8B-B14F-4D97-AF65-F5344CB8AC3E}">
        <p14:creationId xmlns:p14="http://schemas.microsoft.com/office/powerpoint/2010/main" val="74727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555093"/>
          </a:xfrm>
        </p:spPr>
        <p:txBody>
          <a:bodyPr/>
          <a:lstStyle/>
          <a:p>
            <a:r>
              <a:rPr lang="en-US" dirty="0"/>
              <a:t>How do our products perform on 5-node cluster?  -Vs- 100-node cluster? –Vs- 1,000 node cluster?</a:t>
            </a:r>
          </a:p>
          <a:p>
            <a:r>
              <a:rPr lang="en-US" dirty="0"/>
              <a:t>How do they perform against GB of data, TB, PB?  What’s the breaking point?</a:t>
            </a:r>
          </a:p>
          <a:p>
            <a:r>
              <a:rPr lang="en-US" dirty="0"/>
              <a:t>Ideally, we want to test and measure to answer those questions.</a:t>
            </a:r>
          </a:p>
          <a:p>
            <a:r>
              <a:rPr lang="en-US" dirty="0"/>
              <a:t>But manually building out such infrastructure is costly – time, money, and resources.</a:t>
            </a:r>
          </a:p>
          <a:p>
            <a:r>
              <a:rPr lang="en-US" dirty="0"/>
              <a:t>Manual infra buildouts are not practical </a:t>
            </a:r>
            <a:r>
              <a:rPr lang="en-US" dirty="0">
                <a:sym typeface="Wingdings" panose="05000000000000000000" pitchFamily="2" charset="2"/>
              </a:rPr>
              <a:t>.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Problem 3 – Lack of Ability to Experiment</a:t>
            </a:r>
          </a:p>
        </p:txBody>
      </p:sp>
    </p:spTree>
    <p:extLst>
      <p:ext uri="{BB962C8B-B14F-4D97-AF65-F5344CB8AC3E}">
        <p14:creationId xmlns:p14="http://schemas.microsoft.com/office/powerpoint/2010/main" val="333088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411464"/>
          </a:xfrm>
        </p:spPr>
        <p:txBody>
          <a:bodyPr/>
          <a:lstStyle/>
          <a:p>
            <a:r>
              <a:rPr lang="en-US" dirty="0"/>
              <a:t>Spark Native / AEL</a:t>
            </a:r>
          </a:p>
          <a:p>
            <a:pPr lvl="1"/>
            <a:r>
              <a:rPr lang="en-US" sz="1600" dirty="0"/>
              <a:t>In BB8, we are building </a:t>
            </a:r>
            <a:r>
              <a:rPr lang="en-US" sz="1600" dirty="0" err="1"/>
              <a:t>GroupBy</a:t>
            </a:r>
            <a:r>
              <a:rPr lang="en-US" sz="1600" dirty="0"/>
              <a:t>, </a:t>
            </a:r>
            <a:r>
              <a:rPr lang="en-US" sz="1600" dirty="0" err="1"/>
              <a:t>UniqueRows</a:t>
            </a:r>
            <a:r>
              <a:rPr lang="en-US" sz="1600" dirty="0"/>
              <a:t>, and </a:t>
            </a:r>
            <a:r>
              <a:rPr lang="en-US" sz="1600" dirty="0" err="1"/>
              <a:t>SubTrans</a:t>
            </a:r>
            <a:r>
              <a:rPr lang="en-US" sz="1600" dirty="0"/>
              <a:t> as Spark Native steps.</a:t>
            </a:r>
          </a:p>
          <a:p>
            <a:pPr lvl="1"/>
            <a:r>
              <a:rPr lang="en-US" sz="1600" dirty="0"/>
              <a:t>Testing against 5MB datasets on laptops &amp; 3-node Pentaho Hadoop clusters.</a:t>
            </a:r>
          </a:p>
          <a:p>
            <a:pPr lvl="1"/>
            <a:r>
              <a:rPr lang="en-US" sz="1600" dirty="0"/>
              <a:t>We are utilizing </a:t>
            </a:r>
            <a:r>
              <a:rPr lang="en-US" sz="1600" dirty="0" err="1"/>
              <a:t>SparkSql</a:t>
            </a:r>
            <a:r>
              <a:rPr lang="en-US" sz="1600" dirty="0"/>
              <a:t>.  Code is speedy running against tiny data on a small cluster.</a:t>
            </a:r>
          </a:p>
          <a:p>
            <a:pPr lvl="1"/>
            <a:r>
              <a:rPr lang="en-US" sz="1600" dirty="0"/>
              <a:t>How will it perform on 100 Node cluster against 1TB data set?  Have I made the right design / code decisions? I need to test to validate. I need hard data to guide decisions.</a:t>
            </a:r>
          </a:p>
          <a:p>
            <a:r>
              <a:rPr lang="en-US" dirty="0"/>
              <a:t>Big Data Formats</a:t>
            </a:r>
          </a:p>
          <a:p>
            <a:pPr lvl="1"/>
            <a:r>
              <a:rPr lang="en-US" sz="1600" dirty="0"/>
              <a:t>Avro, Orc, and Parquet support is being added by </a:t>
            </a:r>
            <a:r>
              <a:rPr lang="en-US" sz="1600" dirty="0" err="1"/>
              <a:t>Mos</a:t>
            </a:r>
            <a:r>
              <a:rPr lang="en-US" sz="1600" dirty="0"/>
              <a:t> Eisley in 8.1</a:t>
            </a:r>
          </a:p>
          <a:p>
            <a:pPr lvl="1"/>
            <a:r>
              <a:rPr lang="en-US" sz="1600" dirty="0"/>
              <a:t>Same small test data &amp; test clusters.  How will they perform at scale?</a:t>
            </a:r>
          </a:p>
          <a:p>
            <a:pPr lvl="1"/>
            <a:r>
              <a:rPr lang="en-US" sz="1600" dirty="0"/>
              <a:t>Are we confident customers won’t face problems we could have caught earlier?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Problems – Anecdotes from Engineering - 8.1</a:t>
            </a:r>
          </a:p>
        </p:txBody>
      </p:sp>
    </p:spTree>
    <p:extLst>
      <p:ext uri="{BB962C8B-B14F-4D97-AF65-F5344CB8AC3E}">
        <p14:creationId xmlns:p14="http://schemas.microsoft.com/office/powerpoint/2010/main" val="198105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03918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2017-hitachi-corporate-powerpoint-template">
  <a:themeElements>
    <a:clrScheme name="Hitachi 2">
      <a:dk1>
        <a:srgbClr val="414141"/>
      </a:dk1>
      <a:lt1>
        <a:srgbClr val="FFFFFF"/>
      </a:lt1>
      <a:dk2>
        <a:srgbClr val="000000"/>
      </a:dk2>
      <a:lt2>
        <a:srgbClr val="CEC9BF"/>
      </a:lt2>
      <a:accent1>
        <a:srgbClr val="7C0B2B"/>
      </a:accent1>
      <a:accent2>
        <a:srgbClr val="CC0000"/>
      </a:accent2>
      <a:accent3>
        <a:srgbClr val="C3ECEC"/>
      </a:accent3>
      <a:accent4>
        <a:srgbClr val="009B9E"/>
      </a:accent4>
      <a:accent5>
        <a:srgbClr val="F9DC33"/>
      </a:accent5>
      <a:accent6>
        <a:srgbClr val="FF5838"/>
      </a:accent6>
      <a:hlink>
        <a:srgbClr val="CC0000"/>
      </a:hlink>
      <a:folHlink>
        <a:srgbClr val="525252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itachi_PPT-Template_FINAL.potx" id="{27C2020E-4347-4F07-B4FA-27613D97D7B9}" vid="{C4F6E8BC-B2EB-4118-A24B-6AB36A058774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2484</TotalTime>
  <Words>2206</Words>
  <Application>Microsoft Office PowerPoint</Application>
  <PresentationFormat>On-screen Show (16:9)</PresentationFormat>
  <Paragraphs>272</Paragraphs>
  <Slides>35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HelveticaNeueLT Std</vt:lpstr>
      <vt:lpstr>Wingdings</vt:lpstr>
      <vt:lpstr>2017-hitachi-corporate-powerpoint-template</vt:lpstr>
      <vt:lpstr>Pentaho Big Data  Test Harness</vt:lpstr>
      <vt:lpstr>Agenda</vt:lpstr>
      <vt:lpstr>Overview</vt:lpstr>
      <vt:lpstr>Problem Statement</vt:lpstr>
      <vt:lpstr>Problem 1 – Lack of Ability to test at Scale</vt:lpstr>
      <vt:lpstr>Problem 2 – Lack of Empirical Data</vt:lpstr>
      <vt:lpstr>Problem 3 – Lack of Ability to Experiment</vt:lpstr>
      <vt:lpstr>Problems – Anecdotes from Engineering - 8.1</vt:lpstr>
      <vt:lpstr>Solution</vt:lpstr>
      <vt:lpstr>Solution – Requirements</vt:lpstr>
      <vt:lpstr>Solution – Big Data Test Harness</vt:lpstr>
      <vt:lpstr>Solution – Big Data Test Harness</vt:lpstr>
      <vt:lpstr>Solution – Key Components</vt:lpstr>
      <vt:lpstr>Solution – Monitoring &amp; Metrics</vt:lpstr>
      <vt:lpstr>Solution – Monitoring &amp; Metrics - Grafana</vt:lpstr>
      <vt:lpstr>Solution – Use Cases</vt:lpstr>
      <vt:lpstr>Work Complete So Far</vt:lpstr>
      <vt:lpstr>Work Completed So Far</vt:lpstr>
      <vt:lpstr>Work Completed So Far</vt:lpstr>
      <vt:lpstr>The Big Ask</vt:lpstr>
      <vt:lpstr>Remaining – Next Steps</vt:lpstr>
      <vt:lpstr>Remaining – Next Steps</vt:lpstr>
      <vt:lpstr>The Ask – Time &amp; Money</vt:lpstr>
      <vt:lpstr>Cost Estimates – Short Term</vt:lpstr>
      <vt:lpstr>Cost Estimates – Long-Term</vt:lpstr>
      <vt:lpstr>Cost Estimates – Long-Term</vt:lpstr>
      <vt:lpstr>Thank You</vt:lpstr>
      <vt:lpstr>PowerPoint Presentation</vt:lpstr>
      <vt:lpstr>Appendix I – Behind the Curtain Technologies Used</vt:lpstr>
      <vt:lpstr>Technologies Used</vt:lpstr>
      <vt:lpstr>Technologies Used</vt:lpstr>
      <vt:lpstr>Technologies Used</vt:lpstr>
      <vt:lpstr>Technologies Used</vt:lpstr>
      <vt:lpstr>Technologies Used</vt:lpstr>
      <vt:lpstr>Technologies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28pt Arial Bold</dc:title>
  <dc:creator>Joe Rice</dc:creator>
  <cp:lastModifiedBy>Joe Rice</cp:lastModifiedBy>
  <cp:revision>92</cp:revision>
  <dcterms:created xsi:type="dcterms:W3CDTF">2018-03-07T19:42:35Z</dcterms:created>
  <dcterms:modified xsi:type="dcterms:W3CDTF">2018-03-14T12:04:40Z</dcterms:modified>
</cp:coreProperties>
</file>