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Haga clic para modificar el estilo de título del patrón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B73C876-BB22-4888-A14D-6FC9133ACFD6}" type="datetime">
              <a:rPr b="0" lang="es-CL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29-04-17</a:t>
            </a:fld>
            <a:endParaRPr b="0" lang="es-C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s-C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7C4C47F-7170-4D69-80F4-7AEDC7D35D36}" type="slidenum">
              <a:rPr b="0" lang="es-CL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es-C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Pulse para editar el formato de esquema del texto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 del esquema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 del esquema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 del esquema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Haga clic para modificar el estilo de título del patrón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Editar el estilo de texto del patrón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3723B1F-93B7-436A-9C82-674A91E83E80}" type="datetime">
              <a:rPr b="0" lang="es-CL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29-04-17</a:t>
            </a:fld>
            <a:endParaRPr b="0" lang="es-C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s-C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B18554E-B1F9-45F9-810D-7EDF8ABD20AD}" type="slidenum">
              <a:rPr b="0" lang="es-CL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es-C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pro-gramadores.org/" TargetMode="External"/><Relationship Id="rId2" Type="http://schemas.openxmlformats.org/officeDocument/2006/relationships/hyperlink" Target="https://clubarduino.cl/" TargetMode="External"/><Relationship Id="rId3" Type="http://schemas.openxmlformats.org/officeDocument/2006/relationships/hyperlink" Target="https://www.ibm.com/cloud-computing/bluemix/es" TargetMode="External"/><Relationship Id="rId4" Type="http://schemas.openxmlformats.org/officeDocument/2006/relationships/hyperlink" Target="https://www.ibm.com/cloud-computing/bluemix/es" TargetMode="External"/><Relationship Id="rId5" Type="http://schemas.openxmlformats.org/officeDocument/2006/relationships/hyperlink" Target="https://github.com/pgramadores" TargetMode="External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2597400" y="142704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IoT 2017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828800" y="405612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s-C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Pro-Gramadores</a:t>
            </a:r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Club Ardunio Chile</a:t>
            </a:r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IBM Chile</a:t>
            </a:r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Imagen 3" descr=""/>
          <p:cNvPicPr/>
          <p:nvPr/>
        </p:nvPicPr>
        <p:blipFill>
          <a:blip r:embed="rId1"/>
          <a:stretch/>
        </p:blipFill>
        <p:spPr>
          <a:xfrm>
            <a:off x="1465920" y="1628640"/>
            <a:ext cx="3066120" cy="306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Sitios de interés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838080" y="1825560"/>
            <a:ext cx="10515240" cy="1659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https://pro-gramadores.org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https://clubarduino.cl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https</a:t>
            </a: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://www.ibm.com/cloud-computing/bluemix/es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838080" y="374580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90000"/>
              </a:lnSpc>
            </a:pPr>
            <a:r>
              <a:rPr b="0" lang="es-C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Código y presentaciones</a:t>
            </a:r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838080" y="5206320"/>
            <a:ext cx="10515240" cy="67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s-CL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https://github.com/pgramadores</a:t>
            </a:r>
            <a:endParaRPr b="0" lang="es-C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C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C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C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C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n 3" descr=""/>
          <p:cNvPicPr/>
          <p:nvPr/>
        </p:nvPicPr>
        <p:blipFill>
          <a:blip r:embed="rId1"/>
          <a:stretch/>
        </p:blipFill>
        <p:spPr>
          <a:xfrm>
            <a:off x="6082920" y="1606680"/>
            <a:ext cx="3643920" cy="3643920"/>
          </a:xfrm>
          <a:prstGeom prst="rect">
            <a:avLst/>
          </a:prstGeom>
          <a:ln>
            <a:noFill/>
          </a:ln>
        </p:spPr>
      </p:pic>
      <p:sp>
        <p:nvSpPr>
          <p:cNvPr id="86" name="TextShape 1"/>
          <p:cNvSpPr txBox="1"/>
          <p:nvPr/>
        </p:nvSpPr>
        <p:spPr>
          <a:xfrm>
            <a:off x="1680480" y="640080"/>
            <a:ext cx="4895640" cy="55774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Gracias totales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Application>LibreOffice/5.2.5.1$Linux_X86_64 LibreOffice_project/20m0$Build-1</Application>
  <Words>28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2017-04-29T19:06:31Z</dcterms:created>
  <dc:creator>JUAN MORA RUIZ</dc:creator>
  <dc:description/>
  <dc:language>es-CL</dc:language>
  <cp:lastModifiedBy/>
  <dcterms:modified xsi:type="dcterms:W3CDTF">2017-04-29T14:46:58Z</dcterms:modified>
  <cp:revision>7</cp:revision>
  <dc:subject/>
  <dc:title>IoT 2017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