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06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2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4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53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7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4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08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0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10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72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C4AD-D2B6-41B6-AEC3-14F9657A43B2}" type="datetimeFigureOut">
              <a:rPr lang="es-MX" smtClean="0"/>
              <a:t>27/12/2023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A944-D528-43D1-ACA3-843B4D0C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0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wikipedia.org/wiki/Tup%C3%A3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72816"/>
            <a:ext cx="5508104" cy="413107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76808"/>
            <a:ext cx="957283" cy="929932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79512" y="258880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u="sng" dirty="0">
                <a:hlinkClick r:id="rId5" tooltip="Tupã"/>
              </a:rPr>
              <a:t>T </a:t>
            </a:r>
            <a:r>
              <a:rPr lang="en-US" sz="8000" dirty="0" smtClean="0">
                <a:hlinkClick r:id="rId5" tooltip="Tupã"/>
              </a:rPr>
              <a:t>U </a:t>
            </a:r>
            <a:r>
              <a:rPr lang="en-US" sz="8000" dirty="0">
                <a:hlinkClick r:id="rId5" tooltip="Tupã"/>
              </a:rPr>
              <a:t>P Ã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230854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Comas, Edgardo A.</dc:creator>
  <cp:lastModifiedBy>Comas, Edgardo A.</cp:lastModifiedBy>
  <cp:revision>4</cp:revision>
  <dcterms:created xsi:type="dcterms:W3CDTF">2023-12-27T15:39:41Z</dcterms:created>
  <dcterms:modified xsi:type="dcterms:W3CDTF">2023-12-27T17:27:17Z</dcterms:modified>
</cp:coreProperties>
</file>