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60" r:id="rId2"/>
    <p:sldId id="261" r:id="rId3"/>
    <p:sldId id="262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33"/>
  </p:normalViewPr>
  <p:slideViewPr>
    <p:cSldViewPr snapToGrid="0">
      <p:cViewPr varScale="1">
        <p:scale>
          <a:sx n="54" d="100"/>
          <a:sy n="54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88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62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509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781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578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217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423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95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903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18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523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6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9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15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38524F-EA7B-954C-A265-9AFD82449874}" type="datetimeFigureOut">
              <a:rPr lang="es-CL" smtClean="0"/>
              <a:t>09-08-2023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D05EE5F-7063-624D-AABE-235905DEA7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6512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34B8D-142A-9C2C-5D19-A03B80A14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/>
              <a:t>Clase 2</a:t>
            </a:r>
            <a:br>
              <a:rPr lang="es-CL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9FC310-7086-8B91-9885-435425F40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922" y="5280846"/>
            <a:ext cx="10716079" cy="980805"/>
          </a:xfrm>
        </p:spPr>
        <p:txBody>
          <a:bodyPr>
            <a:noAutofit/>
          </a:bodyPr>
          <a:lstStyle/>
          <a:p>
            <a:pPr algn="l"/>
            <a:r>
              <a:rPr lang="es-ES" sz="1400" dirty="0"/>
              <a:t>Una gentil introducción al procesamiento de lenguaje natural.</a:t>
            </a:r>
            <a:endParaRPr lang="es-CL" sz="1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788F72C-1112-E3C3-E5D6-1288219211F6}"/>
              </a:ext>
            </a:extLst>
          </p:cNvPr>
          <p:cNvSpPr txBox="1">
            <a:spLocks/>
          </p:cNvSpPr>
          <p:nvPr/>
        </p:nvSpPr>
        <p:spPr>
          <a:xfrm>
            <a:off x="7728409" y="5128592"/>
            <a:ext cx="3343782" cy="59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52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74FD44B-304F-C086-7B41-48A22382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s-CL" dirty="0"/>
            </a:br>
            <a:r>
              <a:rPr lang="es-CL" sz="2400" dirty="0"/>
              <a:t>Pipelines Pre Entrenados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6D0E79-2403-EBF6-4A61-3E3AA862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11" y="2725445"/>
            <a:ext cx="10554574" cy="38529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L" sz="2600" dirty="0"/>
          </a:p>
          <a:p>
            <a:pPr algn="just">
              <a:buFont typeface="Courier New" panose="02070309020205020404" pitchFamily="49" charset="0"/>
              <a:buChar char="o"/>
            </a:pPr>
            <a:endParaRPr lang="es-CL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s-E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spaCy </a:t>
            </a:r>
            <a:r>
              <a:rPr lang="es-ES" sz="1600" dirty="0"/>
              <a:t>Distintos pipeliens según lenguaje a utilizar, es este caso, los ejemplos serán principalmente en español. Hay cuatro en español: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s-ES" sz="1600" dirty="0"/>
              <a:t>Small, Medium, Large y Transformer</a:t>
            </a:r>
            <a:r>
              <a:rPr lang="es-ES" sz="1600" b="1" dirty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s-ES" sz="1600" b="1" dirty="0"/>
          </a:p>
          <a:p>
            <a:pPr marL="0" indent="0" algn="just">
              <a:buNone/>
            </a:pPr>
            <a:endParaRPr lang="es-CL" dirty="0"/>
          </a:p>
          <a:p>
            <a:pPr marL="0" indent="0">
              <a:buNone/>
            </a:pPr>
            <a:endParaRPr lang="es-CL" sz="2600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8A35D7-6A84-420C-86AF-C2D40858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35" y="4444752"/>
            <a:ext cx="8924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4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74FD44B-304F-C086-7B41-48A22382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s-CL" dirty="0"/>
            </a:br>
            <a:r>
              <a:rPr lang="es-CL" sz="2400" dirty="0"/>
              <a:t>Pre procesamiento de 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6D0E79-2403-EBF6-4A61-3E3AA862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734322"/>
            <a:ext cx="10554574" cy="38529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L" sz="2600" dirty="0"/>
          </a:p>
          <a:p>
            <a:pPr algn="just">
              <a:buFont typeface="Courier New" panose="02070309020205020404" pitchFamily="49" charset="0"/>
              <a:buChar char="o"/>
            </a:pPr>
            <a:endParaRPr lang="es-CL" dirty="0"/>
          </a:p>
          <a:p>
            <a:pPr marL="0" indent="0" algn="just">
              <a:buNone/>
            </a:pPr>
            <a:endParaRPr lang="es-CL" dirty="0"/>
          </a:p>
          <a:p>
            <a:pPr marL="0" indent="0">
              <a:buNone/>
            </a:pPr>
            <a:endParaRPr lang="es-CL" sz="2600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E470598-9EA6-407B-99AA-BA99EC89E99B}"/>
              </a:ext>
            </a:extLst>
          </p:cNvPr>
          <p:cNvSpPr/>
          <p:nvPr/>
        </p:nvSpPr>
        <p:spPr>
          <a:xfrm>
            <a:off x="349913" y="3024489"/>
            <a:ext cx="162461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Minúsculas</a:t>
            </a:r>
            <a:endParaRPr lang="es-CL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573BD53-6EE4-44C6-A0D3-CFBA00C918AE}"/>
              </a:ext>
            </a:extLst>
          </p:cNvPr>
          <p:cNvSpPr/>
          <p:nvPr/>
        </p:nvSpPr>
        <p:spPr>
          <a:xfrm>
            <a:off x="314977" y="5202298"/>
            <a:ext cx="162461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Tokenización</a:t>
            </a:r>
            <a:endParaRPr lang="es-CL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A19B5D-5C74-4268-AC7A-C2920A150833}"/>
              </a:ext>
            </a:extLst>
          </p:cNvPr>
          <p:cNvSpPr/>
          <p:nvPr/>
        </p:nvSpPr>
        <p:spPr>
          <a:xfrm>
            <a:off x="314977" y="4431601"/>
            <a:ext cx="189830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Palabras vacías</a:t>
            </a:r>
            <a:endParaRPr lang="es-CL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69F7B3B-E833-4893-A758-D5F71BA4884E}"/>
              </a:ext>
            </a:extLst>
          </p:cNvPr>
          <p:cNvSpPr/>
          <p:nvPr/>
        </p:nvSpPr>
        <p:spPr>
          <a:xfrm>
            <a:off x="314977" y="3773004"/>
            <a:ext cx="189830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Caracteres</a:t>
            </a:r>
            <a:endParaRPr lang="es-CL" sz="1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DB2F238-C22E-4223-AF3E-A5091178BFFE}"/>
              </a:ext>
            </a:extLst>
          </p:cNvPr>
          <p:cNvSpPr/>
          <p:nvPr/>
        </p:nvSpPr>
        <p:spPr>
          <a:xfrm>
            <a:off x="4318510" y="2197222"/>
            <a:ext cx="2476869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 procesamiento</a:t>
            </a:r>
            <a:endParaRPr lang="es-CL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80D996B-35FD-4FDD-8F4C-C83A9D6D9E29}"/>
              </a:ext>
            </a:extLst>
          </p:cNvPr>
          <p:cNvCxnSpPr/>
          <p:nvPr/>
        </p:nvCxnSpPr>
        <p:spPr>
          <a:xfrm>
            <a:off x="2610035" y="3275860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38463DD-F4D5-4F52-96CC-930C84A70863}"/>
              </a:ext>
            </a:extLst>
          </p:cNvPr>
          <p:cNvCxnSpPr/>
          <p:nvPr/>
        </p:nvCxnSpPr>
        <p:spPr>
          <a:xfrm>
            <a:off x="2610035" y="4014186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F3B1448-C8D6-4FFB-ABE7-8BD7DAFE2AC9}"/>
              </a:ext>
            </a:extLst>
          </p:cNvPr>
          <p:cNvCxnSpPr/>
          <p:nvPr/>
        </p:nvCxnSpPr>
        <p:spPr>
          <a:xfrm>
            <a:off x="2610034" y="4660775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2EF8928-C697-457C-AB47-E988F542915E}"/>
              </a:ext>
            </a:extLst>
          </p:cNvPr>
          <p:cNvCxnSpPr/>
          <p:nvPr/>
        </p:nvCxnSpPr>
        <p:spPr>
          <a:xfrm>
            <a:off x="2610034" y="5379851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38AD022-242C-4EBD-B918-686DBF5E66F0}"/>
              </a:ext>
            </a:extLst>
          </p:cNvPr>
          <p:cNvSpPr txBox="1"/>
          <p:nvPr/>
        </p:nvSpPr>
        <p:spPr>
          <a:xfrm>
            <a:off x="4141433" y="3059668"/>
            <a:ext cx="6098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Camión =  camión</a:t>
            </a:r>
            <a:endParaRPr lang="es-CL" sz="16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8697C03-65D2-4A42-B7BF-0EEC2B70ADCC}"/>
              </a:ext>
            </a:extLst>
          </p:cNvPr>
          <p:cNvSpPr txBox="1"/>
          <p:nvPr/>
        </p:nvSpPr>
        <p:spPr>
          <a:xfrm>
            <a:off x="4136517" y="3808278"/>
            <a:ext cx="6098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, . ; : </a:t>
            </a:r>
            <a:endParaRPr lang="es-CL" sz="16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D1054B9-229E-4FEF-B9E2-0D847B21733A}"/>
              </a:ext>
            </a:extLst>
          </p:cNvPr>
          <p:cNvSpPr txBox="1"/>
          <p:nvPr/>
        </p:nvSpPr>
        <p:spPr>
          <a:xfrm>
            <a:off x="4136517" y="4491498"/>
            <a:ext cx="6098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El, La, Los, Ellos, Ellos, Que, Nosotros, etc.</a:t>
            </a:r>
            <a:endParaRPr lang="es-CL" sz="16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A0F4AE-0EBC-48A7-87FA-EBF0B4EE6300}"/>
              </a:ext>
            </a:extLst>
          </p:cNvPr>
          <p:cNvSpPr txBox="1"/>
          <p:nvPr/>
        </p:nvSpPr>
        <p:spPr>
          <a:xfrm>
            <a:off x="4136517" y="5174718"/>
            <a:ext cx="609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[ Argentina es campeón del mundo </a:t>
            </a:r>
            <a:r>
              <a:rPr lang="es-CL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600" dirty="0"/>
              <a:t>[ Argentina, es, campeón, del, mundo</a:t>
            </a:r>
            <a:r>
              <a:rPr lang="es-CL" sz="1600" b="0" dirty="0">
                <a:solidFill>
                  <a:srgbClr val="A7DBF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5539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D57CF-AD5F-4ED3-AEE4-C056ED68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400" dirty="0"/>
              <a:t>POS Taggin</a:t>
            </a:r>
            <a:endParaRPr lang="es-CL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C04EB0B-486D-4EE6-B4BF-A8F32C447B41}"/>
              </a:ext>
            </a:extLst>
          </p:cNvPr>
          <p:cNvSpPr/>
          <p:nvPr/>
        </p:nvSpPr>
        <p:spPr>
          <a:xfrm>
            <a:off x="4140607" y="2324799"/>
            <a:ext cx="2476869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POS Taggin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650542D-4E9A-480C-93A3-9BF4993F623B}"/>
              </a:ext>
            </a:extLst>
          </p:cNvPr>
          <p:cNvSpPr/>
          <p:nvPr/>
        </p:nvSpPr>
        <p:spPr>
          <a:xfrm>
            <a:off x="338664" y="3365214"/>
            <a:ext cx="2226983" cy="44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Análisis morfológico </a:t>
            </a:r>
            <a:endParaRPr lang="es-CL" sz="16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DD64E65-2566-449C-9B82-C7B51EDE8EE1}"/>
              </a:ext>
            </a:extLst>
          </p:cNvPr>
          <p:cNvSpPr/>
          <p:nvPr/>
        </p:nvSpPr>
        <p:spPr>
          <a:xfrm>
            <a:off x="414863" y="4901051"/>
            <a:ext cx="2074583" cy="44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Análisis léxico</a:t>
            </a:r>
            <a:endParaRPr lang="es-CL" sz="1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07EB830-99AE-4EC2-B843-394897B2E790}"/>
              </a:ext>
            </a:extLst>
          </p:cNvPr>
          <p:cNvCxnSpPr/>
          <p:nvPr/>
        </p:nvCxnSpPr>
        <p:spPr>
          <a:xfrm>
            <a:off x="2826712" y="3568823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1BC5969-FE68-4027-AF66-F123F6D54D9E}"/>
              </a:ext>
            </a:extLst>
          </p:cNvPr>
          <p:cNvCxnSpPr/>
          <p:nvPr/>
        </p:nvCxnSpPr>
        <p:spPr>
          <a:xfrm>
            <a:off x="2826712" y="5088384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590FE1B-0FF9-4DFF-B58A-CD46218E3771}"/>
              </a:ext>
            </a:extLst>
          </p:cNvPr>
          <p:cNvSpPr txBox="1"/>
          <p:nvPr/>
        </p:nvSpPr>
        <p:spPr>
          <a:xfrm>
            <a:off x="8575828" y="3365214"/>
            <a:ext cx="27343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dirty="0"/>
              <a:t>Corriendo - correr</a:t>
            </a:r>
          </a:p>
          <a:p>
            <a:r>
              <a:rPr lang="es-CL" sz="1600" dirty="0"/>
              <a:t>Jugando - jugar</a:t>
            </a:r>
          </a:p>
          <a:p>
            <a:r>
              <a:rPr lang="es-CL" sz="1600" dirty="0"/>
              <a:t> Perros – perro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6C285EE-5E21-41BE-B850-BB6FB8C13EEF}"/>
              </a:ext>
            </a:extLst>
          </p:cNvPr>
          <p:cNvSpPr/>
          <p:nvPr/>
        </p:nvSpPr>
        <p:spPr>
          <a:xfrm>
            <a:off x="4354983" y="3378229"/>
            <a:ext cx="1548667" cy="44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Lematización </a:t>
            </a:r>
            <a:endParaRPr lang="es-CL" sz="1600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113FC3-CFAA-42BE-9382-13E59ED36290}"/>
              </a:ext>
            </a:extLst>
          </p:cNvPr>
          <p:cNvCxnSpPr/>
          <p:nvPr/>
        </p:nvCxnSpPr>
        <p:spPr>
          <a:xfrm>
            <a:off x="6096000" y="3552547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FAA843F-62FE-4ADC-B5C6-1FC292A79494}"/>
              </a:ext>
            </a:extLst>
          </p:cNvPr>
          <p:cNvSpPr txBox="1"/>
          <p:nvPr/>
        </p:nvSpPr>
        <p:spPr>
          <a:xfrm>
            <a:off x="8171895" y="4884186"/>
            <a:ext cx="402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Adjetivo, verbo, pronombre, etc. 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E0056E8-BA7E-4CE2-9C0D-E2B1964AA47E}"/>
              </a:ext>
            </a:extLst>
          </p:cNvPr>
          <p:cNvSpPr/>
          <p:nvPr/>
        </p:nvSpPr>
        <p:spPr>
          <a:xfrm>
            <a:off x="4341749" y="4806351"/>
            <a:ext cx="1684147" cy="44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Asignar POS</a:t>
            </a:r>
            <a:endParaRPr lang="es-CL" sz="1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E42CAF6-8C43-4A35-951F-3A004C4A6469}"/>
              </a:ext>
            </a:extLst>
          </p:cNvPr>
          <p:cNvCxnSpPr/>
          <p:nvPr/>
        </p:nvCxnSpPr>
        <p:spPr>
          <a:xfrm>
            <a:off x="6220968" y="5062579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F2F47-3A32-4700-9883-FFB4A97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400" dirty="0"/>
              <a:t>Reconocimiento de entidades</a:t>
            </a:r>
            <a:endParaRPr lang="es-CL" sz="2400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9A17D27-F852-4D9E-8652-CCBF3068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2222287"/>
            <a:ext cx="11098966" cy="363651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                                                    Persona, objeto tangible o intangible.</a:t>
            </a:r>
            <a:r>
              <a:rPr lang="es-CL" dirty="0"/>
              <a:t>                                   Persona  </a:t>
            </a:r>
          </a:p>
          <a:p>
            <a:pPr marL="0" indent="0">
              <a:buNone/>
            </a:pPr>
            <a:r>
              <a:rPr lang="es-CL" dirty="0"/>
              <a:t>                                                                                                                                                          Empresa</a:t>
            </a:r>
          </a:p>
          <a:p>
            <a:pPr marL="0" indent="0">
              <a:buNone/>
            </a:pPr>
            <a:r>
              <a:rPr lang="es-CL" dirty="0"/>
              <a:t>                                                                                                                                                            Perro</a:t>
            </a:r>
          </a:p>
          <a:p>
            <a:pPr marL="0" indent="0">
              <a:buNone/>
            </a:pPr>
            <a:r>
              <a:rPr lang="es-CL" dirty="0"/>
              <a:t>                                  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9CD1EA3-AE68-4445-9A19-F9ADECEEC66D}"/>
              </a:ext>
            </a:extLst>
          </p:cNvPr>
          <p:cNvSpPr/>
          <p:nvPr/>
        </p:nvSpPr>
        <p:spPr>
          <a:xfrm>
            <a:off x="378287" y="3205416"/>
            <a:ext cx="2074583" cy="44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Entidad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353766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Ci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Ci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1939</TotalTime>
  <Words>148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Consolas</vt:lpstr>
      <vt:lpstr>Courier New</vt:lpstr>
      <vt:lpstr>Wingdings</vt:lpstr>
      <vt:lpstr>Wingdings 2</vt:lpstr>
      <vt:lpstr>Citable</vt:lpstr>
      <vt:lpstr>Clase 2 </vt:lpstr>
      <vt:lpstr> Pipelines Pre Entrenados</vt:lpstr>
      <vt:lpstr> Pre procesamiento de texto</vt:lpstr>
      <vt:lpstr>POS Taggin</vt:lpstr>
      <vt:lpstr>Reconocimiento de entidades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Benjamin Ignacio Varea Fernandez</dc:creator>
  <cp:lastModifiedBy>edgardo araya sandoval</cp:lastModifiedBy>
  <cp:revision>24</cp:revision>
  <dcterms:created xsi:type="dcterms:W3CDTF">2022-09-03T16:51:47Z</dcterms:created>
  <dcterms:modified xsi:type="dcterms:W3CDTF">2023-08-10T01:10:19Z</dcterms:modified>
</cp:coreProperties>
</file>