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CB50-36C3-4EAE-84D4-ABB43F7E619F}" type="datetimeFigureOut">
              <a:rPr lang="es-AR" smtClean="0"/>
              <a:t>23/6/2023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7169-A806-419B-9AAD-AE70D51094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085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CB50-36C3-4EAE-84D4-ABB43F7E619F}" type="datetimeFigureOut">
              <a:rPr lang="es-AR" smtClean="0"/>
              <a:t>23/6/2023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7169-A806-419B-9AAD-AE70D51094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225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CB50-36C3-4EAE-84D4-ABB43F7E619F}" type="datetimeFigureOut">
              <a:rPr lang="es-AR" smtClean="0"/>
              <a:t>23/6/2023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7169-A806-419B-9AAD-AE70D51094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417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CB50-36C3-4EAE-84D4-ABB43F7E619F}" type="datetimeFigureOut">
              <a:rPr lang="es-AR" smtClean="0"/>
              <a:t>23/6/2023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7169-A806-419B-9AAD-AE70D51094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946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CB50-36C3-4EAE-84D4-ABB43F7E619F}" type="datetimeFigureOut">
              <a:rPr lang="es-AR" smtClean="0"/>
              <a:t>23/6/2023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7169-A806-419B-9AAD-AE70D51094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028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CB50-36C3-4EAE-84D4-ABB43F7E619F}" type="datetimeFigureOut">
              <a:rPr lang="es-AR" smtClean="0"/>
              <a:t>23/6/2023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7169-A806-419B-9AAD-AE70D51094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654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CB50-36C3-4EAE-84D4-ABB43F7E619F}" type="datetimeFigureOut">
              <a:rPr lang="es-AR" smtClean="0"/>
              <a:t>23/6/2023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7169-A806-419B-9AAD-AE70D51094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061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CB50-36C3-4EAE-84D4-ABB43F7E619F}" type="datetimeFigureOut">
              <a:rPr lang="es-AR" smtClean="0"/>
              <a:t>23/6/2023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7169-A806-419B-9AAD-AE70D51094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532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CB50-36C3-4EAE-84D4-ABB43F7E619F}" type="datetimeFigureOut">
              <a:rPr lang="es-AR" smtClean="0"/>
              <a:t>23/6/2023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7169-A806-419B-9AAD-AE70D51094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840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CB50-36C3-4EAE-84D4-ABB43F7E619F}" type="datetimeFigureOut">
              <a:rPr lang="es-AR" smtClean="0"/>
              <a:t>23/6/2023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7169-A806-419B-9AAD-AE70D51094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666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CB50-36C3-4EAE-84D4-ABB43F7E619F}" type="datetimeFigureOut">
              <a:rPr lang="es-AR" smtClean="0"/>
              <a:t>23/6/2023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7169-A806-419B-9AAD-AE70D51094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40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8CB50-36C3-4EAE-84D4-ABB43F7E619F}" type="datetimeFigureOut">
              <a:rPr lang="es-AR" smtClean="0"/>
              <a:t>23/6/2023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F7169-A806-419B-9AAD-AE70D51094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502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770268" y="611148"/>
            <a:ext cx="1009594" cy="621268"/>
            <a:chOff x="1993899" y="750332"/>
            <a:chExt cx="1009594" cy="621268"/>
          </a:xfrm>
          <a:noFill/>
        </p:grpSpPr>
        <p:sp>
          <p:nvSpPr>
            <p:cNvPr id="5" name="Elipse 4"/>
            <p:cNvSpPr/>
            <p:nvPr/>
          </p:nvSpPr>
          <p:spPr>
            <a:xfrm>
              <a:off x="1993899" y="750332"/>
              <a:ext cx="1009593" cy="62126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2057400" y="889000"/>
              <a:ext cx="94609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Id. Mail.</a:t>
              </a:r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1530609" y="1567934"/>
            <a:ext cx="1079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USUARIO</a:t>
            </a:r>
          </a:p>
        </p:txBody>
      </p:sp>
      <p:grpSp>
        <p:nvGrpSpPr>
          <p:cNvPr id="18" name="Grupo 17"/>
          <p:cNvGrpSpPr/>
          <p:nvPr/>
        </p:nvGrpSpPr>
        <p:grpSpPr>
          <a:xfrm>
            <a:off x="1441709" y="2445938"/>
            <a:ext cx="1282729" cy="927100"/>
            <a:chOff x="1904971" y="2087444"/>
            <a:chExt cx="1282729" cy="927100"/>
          </a:xfrm>
        </p:grpSpPr>
        <p:sp>
          <p:nvSpPr>
            <p:cNvPr id="16" name="CuadroTexto 15"/>
            <p:cNvSpPr txBox="1"/>
            <p:nvPr/>
          </p:nvSpPr>
          <p:spPr>
            <a:xfrm>
              <a:off x="2057400" y="2366328"/>
              <a:ext cx="1130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REALIZA</a:t>
              </a:r>
            </a:p>
          </p:txBody>
        </p:sp>
        <p:sp>
          <p:nvSpPr>
            <p:cNvPr id="17" name="Rombo 16"/>
            <p:cNvSpPr/>
            <p:nvPr/>
          </p:nvSpPr>
          <p:spPr>
            <a:xfrm>
              <a:off x="1904971" y="2087444"/>
              <a:ext cx="1225550" cy="92710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2035405" y="278212"/>
            <a:ext cx="1200208" cy="495300"/>
            <a:chOff x="3403542" y="813316"/>
            <a:chExt cx="1200208" cy="495300"/>
          </a:xfrm>
        </p:grpSpPr>
        <p:sp>
          <p:nvSpPr>
            <p:cNvPr id="12" name="CuadroTexto 11"/>
            <p:cNvSpPr txBox="1"/>
            <p:nvPr/>
          </p:nvSpPr>
          <p:spPr>
            <a:xfrm>
              <a:off x="3473450" y="876300"/>
              <a:ext cx="1130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Nombre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3403542" y="813316"/>
              <a:ext cx="1130300" cy="495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3505374" y="988475"/>
            <a:ext cx="1206674" cy="495300"/>
            <a:chOff x="3397076" y="1216978"/>
            <a:chExt cx="1206674" cy="495300"/>
          </a:xfrm>
        </p:grpSpPr>
        <p:sp>
          <p:nvSpPr>
            <p:cNvPr id="13" name="CuadroTexto 12"/>
            <p:cNvSpPr txBox="1"/>
            <p:nvPr/>
          </p:nvSpPr>
          <p:spPr>
            <a:xfrm>
              <a:off x="3473450" y="1279962"/>
              <a:ext cx="1130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Apellido</a:t>
              </a:r>
            </a:p>
          </p:txBody>
        </p:sp>
        <p:sp>
          <p:nvSpPr>
            <p:cNvPr id="21" name="Elipse 20"/>
            <p:cNvSpPr/>
            <p:nvPr/>
          </p:nvSpPr>
          <p:spPr>
            <a:xfrm>
              <a:off x="3397076" y="1216978"/>
              <a:ext cx="1130300" cy="4953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3505374" y="3551724"/>
            <a:ext cx="1174780" cy="552092"/>
            <a:chOff x="4311620" y="2277112"/>
            <a:chExt cx="1174780" cy="552092"/>
          </a:xfrm>
        </p:grpSpPr>
        <p:sp>
          <p:nvSpPr>
            <p:cNvPr id="19" name="CuadroTexto 18"/>
            <p:cNvSpPr txBox="1"/>
            <p:nvPr/>
          </p:nvSpPr>
          <p:spPr>
            <a:xfrm>
              <a:off x="4356100" y="2396372"/>
              <a:ext cx="1130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N° DE LEY</a:t>
              </a:r>
            </a:p>
          </p:txBody>
        </p:sp>
        <p:sp>
          <p:nvSpPr>
            <p:cNvPr id="24" name="Elipse 23"/>
            <p:cNvSpPr/>
            <p:nvPr/>
          </p:nvSpPr>
          <p:spPr>
            <a:xfrm>
              <a:off x="4311620" y="2277112"/>
              <a:ext cx="1174779" cy="5520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4565650" y="4541987"/>
            <a:ext cx="1473200" cy="520700"/>
            <a:chOff x="3828876" y="3695700"/>
            <a:chExt cx="1473200" cy="520700"/>
          </a:xfrm>
        </p:grpSpPr>
        <p:sp>
          <p:nvSpPr>
            <p:cNvPr id="26" name="CuadroTexto 25"/>
            <p:cNvSpPr txBox="1"/>
            <p:nvPr/>
          </p:nvSpPr>
          <p:spPr>
            <a:xfrm>
              <a:off x="3937000" y="3771900"/>
              <a:ext cx="1168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CONSULTA</a:t>
              </a: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3828876" y="3695700"/>
              <a:ext cx="1473200" cy="520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2165624" y="5701963"/>
            <a:ext cx="1631502" cy="750848"/>
            <a:chOff x="2063721" y="4933434"/>
            <a:chExt cx="1631502" cy="750848"/>
          </a:xfrm>
        </p:grpSpPr>
        <p:sp>
          <p:nvSpPr>
            <p:cNvPr id="29" name="Elipse 28"/>
            <p:cNvSpPr/>
            <p:nvPr/>
          </p:nvSpPr>
          <p:spPr>
            <a:xfrm>
              <a:off x="2063721" y="4933434"/>
              <a:ext cx="1631502" cy="7508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2190692" y="4978400"/>
              <a:ext cx="1453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ORGANISMO </a:t>
              </a:r>
            </a:p>
            <a:p>
              <a:r>
                <a:rPr lang="es-AR" dirty="0"/>
                <a:t>LEGISLATIVO</a:t>
              </a:r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4565476" y="5803505"/>
            <a:ext cx="1791048" cy="674806"/>
            <a:chOff x="4597052" y="5182116"/>
            <a:chExt cx="1791048" cy="674806"/>
          </a:xfrm>
        </p:grpSpPr>
        <p:sp>
          <p:nvSpPr>
            <p:cNvPr id="32" name="CuadroTexto 31"/>
            <p:cNvSpPr txBox="1"/>
            <p:nvPr/>
          </p:nvSpPr>
          <p:spPr>
            <a:xfrm>
              <a:off x="4711700" y="5346700"/>
              <a:ext cx="1564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ID. CATEGORÍA</a:t>
              </a:r>
            </a:p>
          </p:txBody>
        </p:sp>
        <p:sp>
          <p:nvSpPr>
            <p:cNvPr id="33" name="Elipse 32"/>
            <p:cNvSpPr/>
            <p:nvPr/>
          </p:nvSpPr>
          <p:spPr>
            <a:xfrm>
              <a:off x="4597052" y="5182116"/>
              <a:ext cx="1791048" cy="6748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6688692" y="5441971"/>
            <a:ext cx="1325007" cy="851000"/>
            <a:chOff x="6015592" y="4126726"/>
            <a:chExt cx="1325007" cy="851000"/>
          </a:xfrm>
        </p:grpSpPr>
        <p:sp>
          <p:nvSpPr>
            <p:cNvPr id="35" name="CuadroTexto 34"/>
            <p:cNvSpPr txBox="1"/>
            <p:nvPr/>
          </p:nvSpPr>
          <p:spPr>
            <a:xfrm>
              <a:off x="6159500" y="4203700"/>
              <a:ext cx="1106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dirty="0"/>
                <a:t>FECHA </a:t>
              </a:r>
            </a:p>
            <a:p>
              <a:pPr algn="ctr"/>
              <a:r>
                <a:rPr lang="es-AR" dirty="0"/>
                <a:t>SANCIÓN </a:t>
              </a:r>
            </a:p>
          </p:txBody>
        </p:sp>
        <p:sp>
          <p:nvSpPr>
            <p:cNvPr id="36" name="Elipse 35"/>
            <p:cNvSpPr/>
            <p:nvPr/>
          </p:nvSpPr>
          <p:spPr>
            <a:xfrm>
              <a:off x="6015592" y="4126726"/>
              <a:ext cx="1325007" cy="851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5461000" y="3501608"/>
            <a:ext cx="1687146" cy="599122"/>
            <a:chOff x="6288454" y="1966278"/>
            <a:chExt cx="1687146" cy="599122"/>
          </a:xfrm>
        </p:grpSpPr>
        <p:sp>
          <p:nvSpPr>
            <p:cNvPr id="38" name="CuadroTexto 37"/>
            <p:cNvSpPr txBox="1"/>
            <p:nvPr/>
          </p:nvSpPr>
          <p:spPr>
            <a:xfrm>
              <a:off x="6388100" y="2087444"/>
              <a:ext cx="158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JURISDICCIÓN</a:t>
              </a:r>
            </a:p>
          </p:txBody>
        </p:sp>
        <p:sp>
          <p:nvSpPr>
            <p:cNvPr id="39" name="Elipse 38"/>
            <p:cNvSpPr/>
            <p:nvPr/>
          </p:nvSpPr>
          <p:spPr>
            <a:xfrm>
              <a:off x="6288454" y="1966278"/>
              <a:ext cx="1687145" cy="5991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8317840" y="2640892"/>
            <a:ext cx="1532484" cy="1351214"/>
            <a:chOff x="7255916" y="2289769"/>
            <a:chExt cx="1532484" cy="1351214"/>
          </a:xfrm>
        </p:grpSpPr>
        <p:sp>
          <p:nvSpPr>
            <p:cNvPr id="41" name="CuadroTexto 40"/>
            <p:cNvSpPr txBox="1"/>
            <p:nvPr/>
          </p:nvSpPr>
          <p:spPr>
            <a:xfrm>
              <a:off x="7351195" y="2735660"/>
              <a:ext cx="13467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CONSULTAR </a:t>
              </a:r>
            </a:p>
            <a:p>
              <a:pPr algn="ctr"/>
              <a:r>
                <a:rPr lang="es-AR" dirty="0"/>
                <a:t>A</a:t>
              </a:r>
            </a:p>
          </p:txBody>
        </p:sp>
        <p:sp>
          <p:nvSpPr>
            <p:cNvPr id="42" name="Rombo 41"/>
            <p:cNvSpPr/>
            <p:nvPr/>
          </p:nvSpPr>
          <p:spPr>
            <a:xfrm>
              <a:off x="7255916" y="2289769"/>
              <a:ext cx="1532484" cy="1351214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8632725" y="1575173"/>
            <a:ext cx="910184" cy="432316"/>
            <a:chOff x="7281316" y="1495862"/>
            <a:chExt cx="910184" cy="432316"/>
          </a:xfrm>
        </p:grpSpPr>
        <p:sp>
          <p:nvSpPr>
            <p:cNvPr id="44" name="CuadroTexto 43"/>
            <p:cNvSpPr txBox="1"/>
            <p:nvPr/>
          </p:nvSpPr>
          <p:spPr>
            <a:xfrm>
              <a:off x="7462679" y="1521262"/>
              <a:ext cx="703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LEY</a:t>
              </a: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7281316" y="1495862"/>
              <a:ext cx="910184" cy="4323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5988050" y="937062"/>
            <a:ext cx="1672502" cy="595610"/>
            <a:chOff x="5988050" y="937062"/>
            <a:chExt cx="1672502" cy="595610"/>
          </a:xfrm>
        </p:grpSpPr>
        <p:sp>
          <p:nvSpPr>
            <p:cNvPr id="47" name="CuadroTexto 46"/>
            <p:cNvSpPr txBox="1"/>
            <p:nvPr/>
          </p:nvSpPr>
          <p:spPr>
            <a:xfrm>
              <a:off x="6129109" y="1043306"/>
              <a:ext cx="1333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CONTENIDO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5988050" y="937062"/>
              <a:ext cx="1672502" cy="59561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8019773" y="319148"/>
            <a:ext cx="1711874" cy="609084"/>
            <a:chOff x="7990926" y="611148"/>
            <a:chExt cx="1711874" cy="609084"/>
          </a:xfrm>
        </p:grpSpPr>
        <p:sp>
          <p:nvSpPr>
            <p:cNvPr id="51" name="CuadroTexto 50"/>
            <p:cNvSpPr txBox="1"/>
            <p:nvPr/>
          </p:nvSpPr>
          <p:spPr>
            <a:xfrm>
              <a:off x="8178800" y="750332"/>
              <a:ext cx="1400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ID. N° DE LEY</a:t>
              </a:r>
            </a:p>
          </p:txBody>
        </p:sp>
        <p:sp>
          <p:nvSpPr>
            <p:cNvPr id="52" name="Elipse 51"/>
            <p:cNvSpPr/>
            <p:nvPr/>
          </p:nvSpPr>
          <p:spPr>
            <a:xfrm>
              <a:off x="7990926" y="611148"/>
              <a:ext cx="1711874" cy="60908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57" name="Grupo 56"/>
          <p:cNvGrpSpPr/>
          <p:nvPr/>
        </p:nvGrpSpPr>
        <p:grpSpPr>
          <a:xfrm>
            <a:off x="9931907" y="888265"/>
            <a:ext cx="1716778" cy="633452"/>
            <a:chOff x="9089650" y="1119148"/>
            <a:chExt cx="1716778" cy="633452"/>
          </a:xfrm>
        </p:grpSpPr>
        <p:sp>
          <p:nvSpPr>
            <p:cNvPr id="50" name="CuadroTexto 49"/>
            <p:cNvSpPr txBox="1"/>
            <p:nvPr/>
          </p:nvSpPr>
          <p:spPr>
            <a:xfrm>
              <a:off x="9194800" y="1245632"/>
              <a:ext cx="1450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DESCRIPCIÓN</a:t>
              </a:r>
            </a:p>
          </p:txBody>
        </p:sp>
        <p:sp>
          <p:nvSpPr>
            <p:cNvPr id="53" name="Elipse 52"/>
            <p:cNvSpPr/>
            <p:nvPr/>
          </p:nvSpPr>
          <p:spPr>
            <a:xfrm>
              <a:off x="9089650" y="1119148"/>
              <a:ext cx="1716778" cy="63345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cxnSp>
        <p:nvCxnSpPr>
          <p:cNvPr id="103" name="Conector angular 102"/>
          <p:cNvCxnSpPr>
            <a:stCxn id="17" idx="2"/>
            <a:endCxn id="27" idx="1"/>
          </p:cNvCxnSpPr>
          <p:nvPr/>
        </p:nvCxnSpPr>
        <p:spPr>
          <a:xfrm rot="16200000" flipH="1">
            <a:off x="2595418" y="2832104"/>
            <a:ext cx="1429299" cy="2511166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104"/>
          <p:cNvCxnSpPr>
            <a:stCxn id="42" idx="2"/>
            <a:endCxn id="27" idx="3"/>
          </p:cNvCxnSpPr>
          <p:nvPr/>
        </p:nvCxnSpPr>
        <p:spPr>
          <a:xfrm rot="5400000">
            <a:off x="7156351" y="2874605"/>
            <a:ext cx="810231" cy="3045232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/>
          <p:cNvCxnSpPr/>
          <p:nvPr/>
        </p:nvCxnSpPr>
        <p:spPr>
          <a:xfrm flipH="1" flipV="1">
            <a:off x="4291305" y="4113272"/>
            <a:ext cx="613481" cy="4337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/>
          <p:cNvCxnSpPr/>
          <p:nvPr/>
        </p:nvCxnSpPr>
        <p:spPr>
          <a:xfrm flipV="1">
            <a:off x="5924348" y="4125087"/>
            <a:ext cx="204761" cy="3916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/>
          <p:cNvCxnSpPr>
            <a:stCxn id="20" idx="4"/>
          </p:cNvCxnSpPr>
          <p:nvPr/>
        </p:nvCxnSpPr>
        <p:spPr>
          <a:xfrm flipH="1">
            <a:off x="2270470" y="773512"/>
            <a:ext cx="330085" cy="78617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/>
          <p:cNvCxnSpPr>
            <a:stCxn id="5" idx="5"/>
          </p:cNvCxnSpPr>
          <p:nvPr/>
        </p:nvCxnSpPr>
        <p:spPr>
          <a:xfrm>
            <a:off x="1632010" y="1141433"/>
            <a:ext cx="253001" cy="42650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/>
          <p:cNvCxnSpPr/>
          <p:nvPr/>
        </p:nvCxnSpPr>
        <p:spPr>
          <a:xfrm flipH="1">
            <a:off x="2640424" y="1436640"/>
            <a:ext cx="1005079" cy="31771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/>
          <p:cNvCxnSpPr/>
          <p:nvPr/>
        </p:nvCxnSpPr>
        <p:spPr>
          <a:xfrm>
            <a:off x="9084082" y="2032889"/>
            <a:ext cx="0" cy="64194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/>
          <p:nvPr/>
        </p:nvCxnSpPr>
        <p:spPr>
          <a:xfrm>
            <a:off x="8912321" y="926628"/>
            <a:ext cx="64281" cy="66124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/>
          <p:cNvCxnSpPr>
            <a:endCxn id="45" idx="1"/>
          </p:cNvCxnSpPr>
          <p:nvPr/>
        </p:nvCxnSpPr>
        <p:spPr>
          <a:xfrm>
            <a:off x="7677420" y="1384081"/>
            <a:ext cx="955305" cy="40725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/>
          <p:nvPr/>
        </p:nvCxnSpPr>
        <p:spPr>
          <a:xfrm flipH="1">
            <a:off x="9536883" y="1421833"/>
            <a:ext cx="520444" cy="1736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/>
          <p:cNvCxnSpPr>
            <a:stCxn id="7" idx="2"/>
          </p:cNvCxnSpPr>
          <p:nvPr/>
        </p:nvCxnSpPr>
        <p:spPr>
          <a:xfrm flipH="1">
            <a:off x="2068958" y="1937266"/>
            <a:ext cx="1401" cy="50782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/>
          <p:nvPr/>
        </p:nvCxnSpPr>
        <p:spPr>
          <a:xfrm flipH="1">
            <a:off x="3038784" y="5104984"/>
            <a:ext cx="1527040" cy="59697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/>
          <p:nvPr/>
        </p:nvCxnSpPr>
        <p:spPr>
          <a:xfrm>
            <a:off x="5302250" y="5094715"/>
            <a:ext cx="0" cy="70879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>
            <a:endCxn id="36" idx="1"/>
          </p:cNvCxnSpPr>
          <p:nvPr/>
        </p:nvCxnSpPr>
        <p:spPr>
          <a:xfrm>
            <a:off x="6084413" y="5016506"/>
            <a:ext cx="798322" cy="55009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36389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sebastian bussolini</cp:lastModifiedBy>
  <cp:revision>4</cp:revision>
  <dcterms:created xsi:type="dcterms:W3CDTF">2023-06-21T09:54:17Z</dcterms:created>
  <dcterms:modified xsi:type="dcterms:W3CDTF">2023-06-24T02:18:38Z</dcterms:modified>
</cp:coreProperties>
</file>