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LTeVkENaIE+jFRq95PFN3mKD7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2" y="10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2" name="Google Shape;22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37" name="Google Shape;37;p1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21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2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3" name="Google Shape;13;p1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219199" y="619881"/>
            <a:ext cx="10734676" cy="440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</a:pPr>
            <a:r>
              <a:rPr lang="ru-RU" sz="4800" dirty="0"/>
              <a:t>Технология разработки программного обеспечения</a:t>
            </a:r>
            <a:br>
              <a:rPr lang="ru-RU" sz="4800" dirty="0"/>
            </a:br>
            <a:r>
              <a:rPr lang="ru-RU" sz="4800" dirty="0"/>
              <a:t>Тема: Подходы к интегрированию программных модулей в готовую программу</a:t>
            </a:r>
          </a:p>
        </p:txBody>
      </p:sp>
      <p:sp>
        <p:nvSpPr>
          <p:cNvPr id="103" name="Google Shape;103;p1"/>
          <p:cNvSpPr txBox="1"/>
          <p:nvPr/>
        </p:nvSpPr>
        <p:spPr>
          <a:xfrm>
            <a:off x="5140043" y="5868786"/>
            <a:ext cx="1702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2025г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344805" y="0"/>
            <a:ext cx="10058400" cy="73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ru-RU" b="1" dirty="0"/>
              <a:t>Основные подходы к интеграции</a:t>
            </a:r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12192000" cy="574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r>
              <a:rPr lang="ru-RU" sz="2800" b="1" dirty="0"/>
              <a:t>1. Полная замена модуля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Старый модуль удаляется, новый внедряется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Высокий риск ошибок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Требует тщательного тестирования</a:t>
            </a:r>
          </a:p>
          <a:p>
            <a:r>
              <a:rPr lang="ru-RU" sz="2800" b="1" dirty="0"/>
              <a:t>2. Параллельное развертывание (Shadow </a:t>
            </a:r>
            <a:r>
              <a:rPr lang="ru-RU" sz="2800" b="1" dirty="0" err="1"/>
              <a:t>Deployment</a:t>
            </a:r>
            <a:r>
              <a:rPr lang="ru-RU" sz="28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Новый модуль запускается параллельно со старым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Позволяет тестировать без прерывания работы системы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Снижает риск отказов</a:t>
            </a:r>
          </a:p>
          <a:p>
            <a:r>
              <a:rPr lang="ru-RU" sz="2800" b="1" dirty="0"/>
              <a:t>3. Градиентное развертывание (</a:t>
            </a:r>
            <a:r>
              <a:rPr lang="ru-RU" sz="2800" b="1" dirty="0" err="1"/>
              <a:t>Canary</a:t>
            </a:r>
            <a:r>
              <a:rPr lang="ru-RU" sz="2800" b="1" dirty="0"/>
              <a:t> </a:t>
            </a:r>
            <a:r>
              <a:rPr lang="ru-RU" sz="2800" b="1" dirty="0" err="1"/>
              <a:t>Deployment</a:t>
            </a:r>
            <a:r>
              <a:rPr lang="ru-RU" sz="28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Новый модуль вводится постепенно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Позволяет проверить работу на небольшой группе пользователей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Минимизирует возможные ошибки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78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ru-RU" b="1" dirty="0"/>
              <a:t>Методы интеграции</a:t>
            </a:r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0" y="1076326"/>
            <a:ext cx="12191999" cy="520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r>
              <a:rPr lang="ru-RU" sz="2800" b="1" dirty="0"/>
              <a:t>1. API-интеграция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Используется для подключения модулей через интерфейсы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Позволяет разрабатывать независимые компоненты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Хорошо подходит для </a:t>
            </a:r>
            <a:r>
              <a:rPr lang="ru-RU" sz="2800" dirty="0" err="1"/>
              <a:t>микросервисной</a:t>
            </a:r>
            <a:r>
              <a:rPr lang="ru-RU" sz="2800" dirty="0"/>
              <a:t> архитектуры</a:t>
            </a:r>
          </a:p>
          <a:p>
            <a:r>
              <a:rPr lang="ru-RU" sz="2800" b="1" dirty="0"/>
              <a:t>2. Интеграция через посредника (</a:t>
            </a:r>
            <a:r>
              <a:rPr lang="ru-RU" sz="2800" b="1" dirty="0" err="1"/>
              <a:t>Mediation</a:t>
            </a:r>
            <a:r>
              <a:rPr lang="ru-RU" sz="2800" b="1" dirty="0"/>
              <a:t> </a:t>
            </a:r>
            <a:r>
              <a:rPr lang="ru-RU" sz="2800" b="1" dirty="0" err="1"/>
              <a:t>Integration</a:t>
            </a:r>
            <a:r>
              <a:rPr lang="ru-RU" sz="28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Используется специальное ПО для объединения модулей (например, шины данных)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Позволяет интегрировать модули с разными форматами 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Облегчает управление сложными системами</a:t>
            </a:r>
          </a:p>
          <a:p>
            <a:r>
              <a:rPr lang="ru-RU" sz="2800" b="1" dirty="0"/>
              <a:t>3. Интеграция через обмен данными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Модули взаимодействуют через общие файлы, БД, очереди сообщений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Простая реализация, но возможны задержки в обработке данных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186448" y="0"/>
            <a:ext cx="11805527" cy="84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r>
              <a:rPr lang="ru-RU" b="1" dirty="0"/>
              <a:t>Этапы интеграции модуля в готовую программу</a:t>
            </a:r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3774655" y="1010065"/>
            <a:ext cx="8417345" cy="572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ru-RU" sz="3600" b="1" dirty="0"/>
              <a:t>Анализ требований</a:t>
            </a:r>
            <a:r>
              <a:rPr lang="ru-RU" sz="3600" dirty="0"/>
              <a:t> – Определение функционала нового модуля</a:t>
            </a:r>
          </a:p>
          <a:p>
            <a:pPr>
              <a:buFont typeface="+mj-lt"/>
              <a:buAutoNum type="arabicPeriod"/>
            </a:pPr>
            <a:r>
              <a:rPr lang="ru-RU" sz="3600" b="1" dirty="0"/>
              <a:t>Разработка интерфейсов</a:t>
            </a:r>
            <a:r>
              <a:rPr lang="ru-RU" sz="3600" dirty="0"/>
              <a:t> – Определение точек взаимодействия</a:t>
            </a:r>
          </a:p>
          <a:p>
            <a:pPr>
              <a:buFont typeface="+mj-lt"/>
              <a:buAutoNum type="arabicPeriod"/>
            </a:pPr>
            <a:r>
              <a:rPr lang="ru-RU" sz="3600" b="1" dirty="0"/>
              <a:t>Тестирование совместимости</a:t>
            </a:r>
            <a:r>
              <a:rPr lang="ru-RU" sz="3600" dirty="0"/>
              <a:t> – Проверка работы с существующими компонентами</a:t>
            </a:r>
          </a:p>
          <a:p>
            <a:pPr>
              <a:buFont typeface="+mj-lt"/>
              <a:buAutoNum type="arabicPeriod"/>
            </a:pPr>
            <a:r>
              <a:rPr lang="ru-RU" sz="3600" b="1" dirty="0"/>
              <a:t>Развертывание</a:t>
            </a:r>
            <a:r>
              <a:rPr lang="ru-RU" sz="3600" dirty="0"/>
              <a:t> – Внедрение модуля в систему</a:t>
            </a:r>
          </a:p>
          <a:p>
            <a:pPr>
              <a:buFont typeface="+mj-lt"/>
              <a:buAutoNum type="arabicPeriod"/>
            </a:pPr>
            <a:r>
              <a:rPr lang="ru-RU" sz="3600" b="1" dirty="0"/>
              <a:t>Мониторинг и оптимизация</a:t>
            </a:r>
            <a:r>
              <a:rPr lang="ru-RU" sz="3600" dirty="0"/>
              <a:t> – Анализ работы и устранение возможных проблем</a:t>
            </a: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448" y="2909765"/>
            <a:ext cx="3492956" cy="221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152399" y="286603"/>
            <a:ext cx="11887199" cy="66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r>
              <a:rPr lang="ru-RU" b="1" dirty="0"/>
              <a:t>Преимущества и недостатки различных методов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B8696D8-A8D0-C01C-5275-C426C94E5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B57414-A9E8-766B-4573-6CB4C1FDF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876098"/>
            <a:ext cx="10557333" cy="539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457200" y="286604"/>
            <a:ext cx="10698480" cy="75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>
          <a:xfrm>
            <a:off x="133350" y="1038227"/>
            <a:ext cx="11925300" cy="524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r>
              <a:rPr lang="ru-RU" sz="3600" b="1" dirty="0"/>
              <a:t>Как выбрать метод интеграции?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/>
              <a:t>Если важна скорость — полная замена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/>
              <a:t>Если критична стабильность — параллельное или градиентное развертывание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/>
              <a:t>Если модули независимы — API-интеграция</a:t>
            </a:r>
          </a:p>
          <a:p>
            <a:r>
              <a:rPr lang="ru-RU" sz="3600" b="1" dirty="0"/>
              <a:t>Выводы: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/>
              <a:t>Интеграция должна быть продуманной и безопасной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/>
              <a:t>Тестирование и мониторинг — ключевые этапы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/>
              <a:t>Комбинированные методы дают лучшие результаты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1197032" y="1757956"/>
            <a:ext cx="10058400" cy="245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/>
              <a:t>Спасибо за внимание, лекция окончена! </a:t>
            </a:r>
            <a:r>
              <a:rPr lang="ru-RU" dirty="0" err="1"/>
              <a:t>Доделывыем</a:t>
            </a:r>
            <a:r>
              <a:rPr lang="ru-RU" dirty="0"/>
              <a:t> работы и высылаем!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263</Words>
  <Application>Microsoft Office PowerPoint</Application>
  <PresentationFormat>Широкоэкранный</PresentationFormat>
  <Paragraphs>44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Ретро</vt:lpstr>
      <vt:lpstr>Технология разработки программного обеспечения Тема: Подходы к интегрированию программных модулей в готовую программу</vt:lpstr>
      <vt:lpstr>Основные подходы к интеграции</vt:lpstr>
      <vt:lpstr>Методы интеграции</vt:lpstr>
      <vt:lpstr>Этапы интеграции модуля в готовую программу</vt:lpstr>
      <vt:lpstr>Преимущества и недостатки различных методов</vt:lpstr>
      <vt:lpstr>Заключение</vt:lpstr>
      <vt:lpstr>Спасибо за внимание, лекция окончена! Доделывыем работы и высылаем!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Вадим V</dc:creator>
  <cp:lastModifiedBy>Edgar Kazazyan</cp:lastModifiedBy>
  <cp:revision>3</cp:revision>
  <dcterms:created xsi:type="dcterms:W3CDTF">2023-01-28T05:37:17Z</dcterms:created>
  <dcterms:modified xsi:type="dcterms:W3CDTF">2025-02-06T13:04:46Z</dcterms:modified>
</cp:coreProperties>
</file>