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7"/>
  </p:normalViewPr>
  <p:slideViewPr>
    <p:cSldViewPr snapToGrid="0" snapToObjects="1">
      <p:cViewPr varScale="1">
        <p:scale>
          <a:sx n="92" d="100"/>
          <a:sy n="92"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96AAA-31BB-1E47-A43D-03A1D229B909}" type="datetimeFigureOut">
              <a:rPr kumimoji="1" lang="zh-CN" altLang="en-US" smtClean="0"/>
              <a:t>2016/12/13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8DB19-5615-2F49-BC42-97A0C01C6200}" type="slidenum">
              <a:rPr kumimoji="1" lang="zh-CN" altLang="en-US" smtClean="0"/>
              <a:t>‹#›</a:t>
            </a:fld>
            <a:endParaRPr kumimoji="1" lang="zh-CN" altLang="en-US"/>
          </a:p>
        </p:txBody>
      </p:sp>
    </p:spTree>
    <p:extLst>
      <p:ext uri="{BB962C8B-B14F-4D97-AF65-F5344CB8AC3E}">
        <p14:creationId xmlns:p14="http://schemas.microsoft.com/office/powerpoint/2010/main" val="177989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D8DB19-5615-2F49-BC42-97A0C01C6200}" type="slidenum">
              <a:rPr kumimoji="1" lang="zh-CN" altLang="en-US" smtClean="0"/>
              <a:t>4</a:t>
            </a:fld>
            <a:endParaRPr kumimoji="1" lang="zh-CN" altLang="en-US"/>
          </a:p>
        </p:txBody>
      </p:sp>
    </p:spTree>
    <p:extLst>
      <p:ext uri="{BB962C8B-B14F-4D97-AF65-F5344CB8AC3E}">
        <p14:creationId xmlns:p14="http://schemas.microsoft.com/office/powerpoint/2010/main" val="23960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73717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88542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3831288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84414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19592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59657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86304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16995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11901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69448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B1A42C0-EB52-4A4B-9261-6C72E1BE6361}" type="datetimeFigureOut">
              <a:rPr kumimoji="1" lang="zh-CN" altLang="en-US" smtClean="0"/>
              <a:t>2016/12/13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47302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A42C0-EB52-4A4B-9261-6C72E1BE6361}" type="datetimeFigureOut">
              <a:rPr kumimoji="1" lang="zh-CN" altLang="en-US" smtClean="0"/>
              <a:t>2016/12/13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8686B-C933-5C45-90A5-FDADCEE240A5}" type="slidenum">
              <a:rPr kumimoji="1" lang="zh-CN" altLang="en-US" smtClean="0"/>
              <a:t>‹#›</a:t>
            </a:fld>
            <a:endParaRPr kumimoji="1" lang="zh-CN" altLang="en-US"/>
          </a:p>
        </p:txBody>
      </p:sp>
    </p:spTree>
    <p:extLst>
      <p:ext uri="{BB962C8B-B14F-4D97-AF65-F5344CB8AC3E}">
        <p14:creationId xmlns:p14="http://schemas.microsoft.com/office/powerpoint/2010/main" val="171961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Design Document</a:t>
            </a:r>
            <a:endParaRPr kumimoji="1" lang="zh-CN" altLang="en-US" dirty="0"/>
          </a:p>
        </p:txBody>
      </p:sp>
      <p:sp>
        <p:nvSpPr>
          <p:cNvPr id="3" name="副标题 2"/>
          <p:cNvSpPr>
            <a:spLocks noGrp="1"/>
          </p:cNvSpPr>
          <p:nvPr>
            <p:ph type="subTitle" idx="1"/>
          </p:nvPr>
        </p:nvSpPr>
        <p:spPr>
          <a:xfrm>
            <a:off x="1524000" y="4170074"/>
            <a:ext cx="9144000" cy="1655762"/>
          </a:xfrm>
        </p:spPr>
        <p:txBody>
          <a:bodyPr/>
          <a:lstStyle/>
          <a:p>
            <a:r>
              <a:rPr kumimoji="1" lang="en-US" altLang="zh-CN" dirty="0" err="1" smtClean="0"/>
              <a:t>PowerEnJoy</a:t>
            </a:r>
            <a:r>
              <a:rPr kumimoji="1" lang="en-US" altLang="zh-CN" dirty="0" smtClean="0"/>
              <a:t> Service</a:t>
            </a:r>
          </a:p>
          <a:p>
            <a:r>
              <a:rPr kumimoji="1" lang="en-US" altLang="zh-CN" dirty="0" smtClean="0"/>
              <a:t>14/12/2016</a:t>
            </a:r>
          </a:p>
          <a:p>
            <a:endParaRPr kumimoji="1" lang="zh-CN" altLang="en-US" dirty="0"/>
          </a:p>
        </p:txBody>
      </p:sp>
    </p:spTree>
    <p:extLst>
      <p:ext uri="{BB962C8B-B14F-4D97-AF65-F5344CB8AC3E}">
        <p14:creationId xmlns:p14="http://schemas.microsoft.com/office/powerpoint/2010/main" val="1882813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OpenTheDoor</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88" y="112899"/>
            <a:ext cx="11997024" cy="6624918"/>
          </a:xfrm>
        </p:spPr>
      </p:pic>
    </p:spTree>
    <p:extLst>
      <p:ext uri="{BB962C8B-B14F-4D97-AF65-F5344CB8AC3E}">
        <p14:creationId xmlns:p14="http://schemas.microsoft.com/office/powerpoint/2010/main" val="18302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Component Interfaces</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032" y="0"/>
            <a:ext cx="11241935" cy="6696635"/>
          </a:xfrm>
        </p:spPr>
      </p:pic>
    </p:spTree>
    <p:extLst>
      <p:ext uri="{BB962C8B-B14F-4D97-AF65-F5344CB8AC3E}">
        <p14:creationId xmlns:p14="http://schemas.microsoft.com/office/powerpoint/2010/main" val="103206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Selected architectural styles and patterns</a:t>
            </a:r>
            <a:endParaRPr kumimoji="1" lang="zh-CN" altLang="en-US" dirty="0"/>
          </a:p>
        </p:txBody>
      </p:sp>
      <p:sp>
        <p:nvSpPr>
          <p:cNvPr id="3" name="内容占位符 2"/>
          <p:cNvSpPr>
            <a:spLocks noGrp="1"/>
          </p:cNvSpPr>
          <p:nvPr>
            <p:ph idx="1"/>
          </p:nvPr>
        </p:nvSpPr>
        <p:spPr/>
        <p:txBody>
          <a:bodyPr/>
          <a:lstStyle/>
          <a:p>
            <a:r>
              <a:rPr kumimoji="1" lang="en-US" altLang="zh-CN" dirty="0" smtClean="0"/>
              <a:t>presentation tier : It contains Client app and Car app. It is the layer that directly interacts with the actors.</a:t>
            </a:r>
          </a:p>
          <a:p>
            <a:r>
              <a:rPr kumimoji="1" lang="en-US" altLang="zh-CN" dirty="0" smtClean="0"/>
              <a:t>business tier : Business tier contains all the logic. It manages re- quest and response. Also it manages the data interaction with the database. By using the business tier, clients do not directly interact with the database.</a:t>
            </a:r>
          </a:p>
          <a:p>
            <a:r>
              <a:rPr kumimoji="1" lang="en-US" altLang="zh-CN" dirty="0" smtClean="0"/>
              <a:t>data tier : We use MySQL database to store all the useful data.</a:t>
            </a:r>
            <a:endParaRPr kumimoji="1" lang="zh-CN" altLang="en-US" dirty="0"/>
          </a:p>
        </p:txBody>
      </p:sp>
    </p:spTree>
    <p:extLst>
      <p:ext uri="{BB962C8B-B14F-4D97-AF65-F5344CB8AC3E}">
        <p14:creationId xmlns:p14="http://schemas.microsoft.com/office/powerpoint/2010/main" val="369716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Pattern</a:t>
            </a:r>
            <a:endParaRPr kumimoji="1" lang="zh-CN" altLang="en-US" dirty="0"/>
          </a:p>
        </p:txBody>
      </p:sp>
      <p:sp>
        <p:nvSpPr>
          <p:cNvPr id="3" name="内容占位符 2"/>
          <p:cNvSpPr>
            <a:spLocks noGrp="1"/>
          </p:cNvSpPr>
          <p:nvPr>
            <p:ph idx="1"/>
          </p:nvPr>
        </p:nvSpPr>
        <p:spPr/>
        <p:txBody>
          <a:bodyPr/>
          <a:lstStyle/>
          <a:p>
            <a:r>
              <a:rPr kumimoji="1" lang="en-US" altLang="zh-CN" dirty="0" smtClean="0"/>
              <a:t>Request-response Our system is based on service which uses request- response methodology. All the requests are generated from the user side which can be either a user application or a cat application. Server is responsible for processing the request and sending back the response.</a:t>
            </a:r>
          </a:p>
          <a:p>
            <a:r>
              <a:rPr kumimoji="1" lang="en-US" altLang="zh-CN" dirty="0" smtClean="0"/>
              <a:t>MVC Model-View-Controller is used in our system. To combine it with our three-tier architecture, the view part lies on the client app side which deals with interaction with users. Model and Controller are in the server side, which maintains business logic and manipulation of data.</a:t>
            </a:r>
            <a:endParaRPr kumimoji="1" lang="zh-CN" altLang="en-US" dirty="0"/>
          </a:p>
        </p:txBody>
      </p:sp>
    </p:spTree>
    <p:extLst>
      <p:ext uri="{BB962C8B-B14F-4D97-AF65-F5344CB8AC3E}">
        <p14:creationId xmlns:p14="http://schemas.microsoft.com/office/powerpoint/2010/main" val="295811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Interfaces</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64784"/>
            <a:ext cx="10515601" cy="5177242"/>
          </a:xfrm>
        </p:spPr>
      </p:pic>
    </p:spTree>
    <p:extLst>
      <p:ext uri="{BB962C8B-B14F-4D97-AF65-F5344CB8AC3E}">
        <p14:creationId xmlns:p14="http://schemas.microsoft.com/office/powerpoint/2010/main" val="1890242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582" y="167903"/>
            <a:ext cx="8138835" cy="6301862"/>
          </a:xfrm>
        </p:spPr>
      </p:pic>
    </p:spTree>
    <p:extLst>
      <p:ext uri="{BB962C8B-B14F-4D97-AF65-F5344CB8AC3E}">
        <p14:creationId xmlns:p14="http://schemas.microsoft.com/office/powerpoint/2010/main" val="504156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767" y="0"/>
            <a:ext cx="7436466" cy="6858000"/>
          </a:xfrm>
        </p:spPr>
      </p:pic>
    </p:spTree>
    <p:extLst>
      <p:ext uri="{BB962C8B-B14F-4D97-AF65-F5344CB8AC3E}">
        <p14:creationId xmlns:p14="http://schemas.microsoft.com/office/powerpoint/2010/main" val="1750244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 you</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4077887" y="2341418"/>
            <a:ext cx="3791495"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smtClean="0">
                <a:ln/>
                <a:solidFill>
                  <a:schemeClr val="accent3"/>
                </a:solidFill>
                <a:effectLst/>
              </a:rPr>
              <a:t>Q &amp; A</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2104253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High Level Architecture</a:t>
            </a:r>
            <a:endParaRPr kumimoji="1" lang="zh-CN" altLang="en-US" dirty="0"/>
          </a:p>
        </p:txBody>
      </p:sp>
      <p:sp>
        <p:nvSpPr>
          <p:cNvPr id="3" name="内容占位符 2"/>
          <p:cNvSpPr>
            <a:spLocks noGrp="1"/>
          </p:cNvSpPr>
          <p:nvPr>
            <p:ph idx="1"/>
          </p:nvPr>
        </p:nvSpPr>
        <p:spPr/>
        <p:txBody>
          <a:bodyPr/>
          <a:lstStyle/>
          <a:p>
            <a:r>
              <a:rPr kumimoji="1" lang="en-US" altLang="zh-CN" dirty="0" smtClean="0"/>
              <a:t>3 Tier - Presentation tier, Business tier, Data tier</a:t>
            </a:r>
          </a:p>
          <a:p>
            <a:r>
              <a:rPr kumimoji="1" lang="en-US" altLang="zh-CN" dirty="0" smtClean="0"/>
              <a:t>MVC pattern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481" y="2642540"/>
            <a:ext cx="7454154" cy="4045878"/>
          </a:xfrm>
          <a:prstGeom prst="rect">
            <a:avLst/>
          </a:prstGeom>
        </p:spPr>
      </p:pic>
    </p:spTree>
    <p:extLst>
      <p:ext uri="{BB962C8B-B14F-4D97-AF65-F5344CB8AC3E}">
        <p14:creationId xmlns:p14="http://schemas.microsoft.com/office/powerpoint/2010/main" val="50967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Component view</a:t>
            </a:r>
            <a:endParaRPr kumimoji="1" lang="zh-CN" altLang="en-US" dirty="0"/>
          </a:p>
        </p:txBody>
      </p:sp>
      <p:sp>
        <p:nvSpPr>
          <p:cNvPr id="3" name="内容占位符 2"/>
          <p:cNvSpPr>
            <a:spLocks noGrp="1"/>
          </p:cNvSpPr>
          <p:nvPr>
            <p:ph idx="1"/>
          </p:nvPr>
        </p:nvSpPr>
        <p:spPr/>
        <p:txBody>
          <a:bodyPr/>
          <a:lstStyle/>
          <a:p>
            <a:r>
              <a:rPr kumimoji="1" lang="en-US" altLang="zh-CN" dirty="0" smtClean="0"/>
              <a:t>User Application Manager</a:t>
            </a:r>
          </a:p>
          <a:p>
            <a:r>
              <a:rPr kumimoji="1" lang="en-US" altLang="zh-CN" dirty="0" smtClean="0"/>
              <a:t>Guest Application Manager</a:t>
            </a:r>
          </a:p>
          <a:p>
            <a:r>
              <a:rPr kumimoji="1" lang="en-US" altLang="zh-CN" dirty="0" smtClean="0"/>
              <a:t>Car Application Manager</a:t>
            </a:r>
          </a:p>
          <a:p>
            <a:r>
              <a:rPr kumimoji="1" lang="en-US" altLang="zh-CN" dirty="0" smtClean="0"/>
              <a:t>Database Manager</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500"/>
            <a:ext cx="12192000" cy="6212484"/>
          </a:xfrm>
          <a:prstGeom prst="rect">
            <a:avLst/>
          </a:prstGeom>
        </p:spPr>
      </p:pic>
    </p:spTree>
    <p:extLst>
      <p:ext uri="{BB962C8B-B14F-4D97-AF65-F5344CB8AC3E}">
        <p14:creationId xmlns:p14="http://schemas.microsoft.com/office/powerpoint/2010/main" val="83207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548" y="365125"/>
            <a:ext cx="11980452" cy="5896629"/>
          </a:xfrm>
        </p:spPr>
      </p:pic>
    </p:spTree>
    <p:extLst>
      <p:ext uri="{BB962C8B-B14F-4D97-AF65-F5344CB8AC3E}">
        <p14:creationId xmlns:p14="http://schemas.microsoft.com/office/powerpoint/2010/main" val="140931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Deployment view</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2282"/>
            <a:ext cx="8879541" cy="4679390"/>
          </a:xfrm>
        </p:spPr>
      </p:pic>
    </p:spTree>
    <p:extLst>
      <p:ext uri="{BB962C8B-B14F-4D97-AF65-F5344CB8AC3E}">
        <p14:creationId xmlns:p14="http://schemas.microsoft.com/office/powerpoint/2010/main" val="163505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Runtime view</a:t>
            </a:r>
            <a:endParaRPr kumimoji="1" lang="zh-CN" altLang="en-US" dirty="0"/>
          </a:p>
        </p:txBody>
      </p:sp>
      <p:sp>
        <p:nvSpPr>
          <p:cNvPr id="3" name="内容占位符 2"/>
          <p:cNvSpPr>
            <a:spLocks noGrp="1"/>
          </p:cNvSpPr>
          <p:nvPr>
            <p:ph idx="1"/>
          </p:nvPr>
        </p:nvSpPr>
        <p:spPr/>
        <p:txBody>
          <a:bodyPr/>
          <a:lstStyle/>
          <a:p>
            <a:r>
              <a:rPr kumimoji="1" lang="en-US" altLang="zh-CN" dirty="0" smtClean="0"/>
              <a:t>Register</a:t>
            </a:r>
          </a:p>
          <a:p>
            <a:r>
              <a:rPr kumimoji="1" lang="en-US" altLang="zh-CN" dirty="0" smtClean="0"/>
              <a:t>Login</a:t>
            </a:r>
          </a:p>
          <a:p>
            <a:r>
              <a:rPr kumimoji="1" lang="en-US" altLang="zh-CN" dirty="0" smtClean="0"/>
              <a:t>Reserve</a:t>
            </a:r>
          </a:p>
          <a:p>
            <a:r>
              <a:rPr kumimoji="1" lang="en-US" altLang="zh-CN" dirty="0" err="1" smtClean="0"/>
              <a:t>OpenTheDoor</a:t>
            </a:r>
            <a:endParaRPr kumimoji="1" lang="en-US" altLang="zh-CN" dirty="0" smtClean="0"/>
          </a:p>
          <a:p>
            <a:r>
              <a:rPr kumimoji="1" lang="en-US" altLang="zh-CN" dirty="0" smtClean="0"/>
              <a:t>Renting</a:t>
            </a:r>
          </a:p>
        </p:txBody>
      </p:sp>
    </p:spTree>
    <p:extLst>
      <p:ext uri="{BB962C8B-B14F-4D97-AF65-F5344CB8AC3E}">
        <p14:creationId xmlns:p14="http://schemas.microsoft.com/office/powerpoint/2010/main" val="58863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Register</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784"/>
            <a:ext cx="12192000" cy="6766216"/>
          </a:xfrm>
        </p:spPr>
      </p:pic>
    </p:spTree>
    <p:extLst>
      <p:ext uri="{BB962C8B-B14F-4D97-AF65-F5344CB8AC3E}">
        <p14:creationId xmlns:p14="http://schemas.microsoft.com/office/powerpoint/2010/main" val="3789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Log in</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974"/>
            <a:ext cx="12192000" cy="6951974"/>
          </a:xfrm>
        </p:spPr>
      </p:pic>
    </p:spTree>
    <p:extLst>
      <p:ext uri="{BB962C8B-B14F-4D97-AF65-F5344CB8AC3E}">
        <p14:creationId xmlns:p14="http://schemas.microsoft.com/office/powerpoint/2010/main" val="17193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Reserve	</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62889"/>
            <a:ext cx="9865659" cy="6920889"/>
          </a:xfrm>
        </p:spPr>
      </p:pic>
    </p:spTree>
    <p:extLst>
      <p:ext uri="{BB962C8B-B14F-4D97-AF65-F5344CB8AC3E}">
        <p14:creationId xmlns:p14="http://schemas.microsoft.com/office/powerpoint/2010/main" val="578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240</Words>
  <Application>Microsoft Macintosh PowerPoint</Application>
  <PresentationFormat>宽屏</PresentationFormat>
  <Paragraphs>34</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DengXian</vt:lpstr>
      <vt:lpstr>DengXian Light</vt:lpstr>
      <vt:lpstr>Arial</vt:lpstr>
      <vt:lpstr>Office 主题</vt:lpstr>
      <vt:lpstr>Design Document</vt:lpstr>
      <vt:lpstr>High Level Architecture</vt:lpstr>
      <vt:lpstr>Component view</vt:lpstr>
      <vt:lpstr>PowerPoint 演示文稿</vt:lpstr>
      <vt:lpstr>Deployment view</vt:lpstr>
      <vt:lpstr>Runtime view</vt:lpstr>
      <vt:lpstr>Register</vt:lpstr>
      <vt:lpstr>Log in</vt:lpstr>
      <vt:lpstr>Reserve </vt:lpstr>
      <vt:lpstr>OpenTheDoor</vt:lpstr>
      <vt:lpstr>Component Interfaces</vt:lpstr>
      <vt:lpstr>Selected architectural styles and patterns</vt:lpstr>
      <vt:lpstr>Pattern</vt:lpstr>
      <vt:lpstr>User Interfaces</vt:lpstr>
      <vt:lpstr>PowerPoint 演示文稿</vt:lpstr>
      <vt:lpstr>PowerPoint 演示文稿</vt:lpstr>
      <vt:lpstr>Thank you</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Document</dc:title>
  <dc:creator>Yinan Zhou</dc:creator>
  <cp:lastModifiedBy>Yinan Zhou</cp:lastModifiedBy>
  <cp:revision>7</cp:revision>
  <dcterms:created xsi:type="dcterms:W3CDTF">2016-12-13T17:27:28Z</dcterms:created>
  <dcterms:modified xsi:type="dcterms:W3CDTF">2016-12-13T18:23:51Z</dcterms:modified>
</cp:coreProperties>
</file>