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9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8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5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5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94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8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2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9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laser.wav"/>
          </p:stSnd>
        </p:sndAc>
      </p:transition>
    </mc:Choice>
    <mc:Fallback xmlns="">
      <p:transition spd="slow">
        <p:sndAc>
          <p:stSnd>
            <p:snd r:embed="rId3" name="lase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D217-D805-4114-886E-B629BF2FB96D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17D6-10D3-4031-B1DA-8B71A67818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7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3" name="laser.wav"/>
          </p:stSnd>
        </p:sndAc>
      </p:transition>
    </mc:Choice>
    <mc:Fallback xmlns="">
      <p:transition spd="slow">
        <p:sndAc>
          <p:stSnd>
            <p:snd r:embed="rId14" name="laser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04" y="0"/>
            <a:ext cx="9140196" cy="6206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ORGANIZACIÓN Y CONSTITUCION DE EMPRESAS</a:t>
            </a:r>
            <a:endParaRPr lang="es-E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2068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s-E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¿Que es una organización?</a:t>
            </a:r>
            <a:r>
              <a:rPr lang="es-ES" sz="2600" b="0" i="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7">
              <a:spcBef>
                <a:spcPts val="450"/>
              </a:spcBef>
              <a:buFont typeface="Wingdings" pitchFamily="2" charset="2"/>
              <a:buChar char="ü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Es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un sistema diseñado para alcanzar ciertas metas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y objetivos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Wingdings" pitchFamily="2" charset="2"/>
              <a:buChar char="ü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un grupo social formado por personas, tareas y 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administración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, que interactúan en el marco de 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una estructura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sistemática para cumplir con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sus</a:t>
            </a:r>
          </a:p>
          <a:p>
            <a:pPr marL="0" indent="0">
              <a:buNone/>
            </a:pP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objetivos</a:t>
            </a:r>
            <a:r>
              <a:rPr lang="es-ES" sz="2200" b="0" i="0" dirty="0" smtClean="0">
                <a:solidFill>
                  <a:srgbClr val="666666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7">
              <a:buFont typeface="Wingdings" pitchFamily="2" charset="2"/>
              <a:buChar char="ü"/>
            </a:pP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organización sólo puede existir cuando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hay</a:t>
            </a:r>
          </a:p>
          <a:p>
            <a:pPr marL="3200400" lvl="7" indent="0"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personas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que se comunican y están dispuestas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3200400" lvl="7" indent="0"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actuar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 en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forma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coordinada para lograr su misión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Las </a:t>
            </a:r>
            <a:r>
              <a:rPr lang="es-ES" sz="2200" dirty="0">
                <a:latin typeface="Times New Roman" pitchFamily="18" charset="0"/>
                <a:cs typeface="Times New Roman" pitchFamily="18" charset="0"/>
              </a:rPr>
              <a:t>organizaciones funcionan mediante normas que han sido establecidas para el cumplimiento de los propósitos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s-E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Ejemplo de organización en una forma</a:t>
            </a:r>
          </a:p>
          <a:p>
            <a:pPr marL="0" indent="0">
              <a:buNone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 practica  de tres formas.  </a:t>
            </a:r>
          </a:p>
          <a:p>
            <a:pPr>
              <a:buFont typeface="Wingdings" pitchFamily="2" charset="2"/>
              <a:buChar char="ü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" y="908720"/>
            <a:ext cx="312803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4797152"/>
            <a:ext cx="4752528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9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laser.wav"/>
          </p:stSnd>
        </p:sndAc>
      </p:transition>
    </mc:Choice>
    <mc:Fallback xmlns="">
      <p:transition spd="slow"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ORGANIZACIÓN ELEMENTO DE ADMINISTRACION</a:t>
            </a:r>
            <a:endParaRPr lang="es-E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administración requiere del potencial humano, de los recursos materiales y financieros para el logro de los objetivos.</a:t>
            </a:r>
          </a:p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organización requiere establecer relaciones efectivas, de comportamiento entre las personas, que trabajen con eficiencia y de manera eficiente para satisfacción de la persona con el propósito de lograr metas y/o objetivos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7211516" cy="3600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072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laser.wav"/>
          </p:stSnd>
        </p:sndAc>
      </p:transition>
    </mc:Choice>
    <mc:Fallback xmlns="">
      <p:transition spd="slow"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PROCESO ORGANIZATIVO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La función de organizar consiste en un proceso racional que comprende: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a. Identificación y clasificación de actividades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b. Agrupamiento de actividades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c. Definición de niveles organizacionales y relaciones de autoridad y responsabilidad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d. Determinación de flujos de coordinación horizontal y vertical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Hay 3 formas de P.O.:</a:t>
            </a:r>
          </a:p>
          <a:p>
            <a:pPr marL="0" indent="0">
              <a:spcBef>
                <a:spcPts val="0"/>
              </a:spcBef>
              <a:buNone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1. Proceso de trabajo:</a:t>
            </a:r>
          </a:p>
          <a:p>
            <a:pPr lvl="4">
              <a:spcBef>
                <a:spcPts val="0"/>
              </a:spcBef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Operativos</a:t>
            </a:r>
          </a:p>
          <a:p>
            <a:pPr lvl="4">
              <a:spcBef>
                <a:spcPts val="0"/>
              </a:spcBef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Administrativos</a:t>
            </a:r>
          </a:p>
          <a:p>
            <a:pPr marL="0" indent="0">
              <a:buNone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2. Proceso de conducta:</a:t>
            </a:r>
          </a:p>
          <a:p>
            <a:pPr lvl="4">
              <a:spcBef>
                <a:spcPts val="0"/>
              </a:spcBef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Comunicación</a:t>
            </a:r>
          </a:p>
          <a:p>
            <a:pPr lvl="4">
              <a:spcBef>
                <a:spcPts val="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Motivación</a:t>
            </a:r>
          </a:p>
          <a:p>
            <a:pPr lvl="4">
              <a:spcBef>
                <a:spcPts val="0"/>
              </a:spcBef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Toma de decisiones</a:t>
            </a:r>
          </a:p>
          <a:p>
            <a:pPr marL="0" indent="0">
              <a:buNone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3. Proceso de cambio:</a:t>
            </a:r>
          </a:p>
          <a:p>
            <a:pPr lvl="4">
              <a:spcBef>
                <a:spcPts val="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Desaprender</a:t>
            </a:r>
          </a:p>
          <a:p>
            <a:pPr lvl="4">
              <a:spcBef>
                <a:spcPts val="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Creatividad</a:t>
            </a:r>
          </a:p>
          <a:p>
            <a:pPr lvl="4">
              <a:spcBef>
                <a:spcPts val="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Innovación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7" name="Picture 9" descr="PROCESO ORGANIZACIONAL - Mapa Concept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18" y="2360619"/>
            <a:ext cx="4824536" cy="4509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428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laser.wav"/>
          </p:stSnd>
        </p:sndAc>
      </p:transition>
    </mc:Choice>
    <mc:Fallback xmlns="">
      <p:transition spd="slow"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ESTRUCTURA ORGANIZACIONAL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lvl="0">
              <a:spcBef>
                <a:spcPts val="0"/>
              </a:spcBef>
              <a:buFont typeface="Wingdings" pitchFamily="2" charset="2"/>
              <a:buChar char="ü"/>
              <a:tabLst>
                <a:tab pos="457200" algn="l"/>
              </a:tabLst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Es la división de actividades que se </a:t>
            </a: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desarrollan en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una empresa, las cuales </a:t>
            </a: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son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agrupadas en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áreas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o departamentos.  </a:t>
            </a:r>
          </a:p>
          <a:p>
            <a:pPr marL="0" lvl="0" indent="0" algn="just">
              <a:spcBef>
                <a:spcPts val="0"/>
              </a:spcBef>
              <a:buFont typeface="Wingdings" pitchFamily="2" charset="2"/>
              <a:buChar char="ü"/>
              <a:tabLst>
                <a:tab pos="859155" algn="l"/>
              </a:tabLst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estructura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se representa a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través de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marL="0" lvl="0" indent="0" algn="just">
              <a:spcBef>
                <a:spcPts val="0"/>
              </a:spcBef>
              <a:buNone/>
              <a:tabLst>
                <a:tab pos="859155" algn="l"/>
              </a:tabLst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un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organigrama en forma gráfica</a:t>
            </a:r>
            <a:r>
              <a:rPr lang="es-ES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0" lvl="0" indent="0" algn="just">
              <a:spcBef>
                <a:spcPts val="0"/>
              </a:spcBef>
              <a:buNone/>
              <a:tabLst>
                <a:tab pos="859155" algn="l"/>
              </a:tabLst>
            </a:pPr>
            <a:endParaRPr lang="es-ES" sz="2000" dirty="0">
              <a:solidFill>
                <a:srgbClr val="000000"/>
              </a:solidFill>
              <a:latin typeface="Times New Roman"/>
            </a:endParaRPr>
          </a:p>
          <a:p>
            <a:pPr marL="0" lvl="0" indent="0" algn="just">
              <a:spcBef>
                <a:spcPts val="0"/>
              </a:spcBef>
              <a:buNone/>
              <a:tabLst>
                <a:tab pos="859155" algn="l"/>
              </a:tabLst>
            </a:pPr>
            <a:endParaRPr lang="es-ES" sz="20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 algn="just">
              <a:spcBef>
                <a:spcPts val="0"/>
              </a:spcBef>
              <a:buNone/>
              <a:tabLst>
                <a:tab pos="859155" algn="l"/>
              </a:tabLst>
            </a:pPr>
            <a:endParaRPr lang="es-ES" dirty="0" smtClean="0">
              <a:solidFill>
                <a:srgbClr val="000000"/>
              </a:solidFill>
              <a:latin typeface="Times New Roman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*  El </a:t>
            </a: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objetivo principal consiste en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organizar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y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dividir </a:t>
            </a: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las tareas para poder cumplir, </a:t>
            </a:r>
            <a:endParaRPr lang="es-ES" sz="2000" dirty="0" smtClean="0">
              <a:solidFill>
                <a:srgbClr val="21242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con mayor </a:t>
            </a: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facilidad, con los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objetivos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perseguidos </a:t>
            </a:r>
            <a:r>
              <a:rPr lang="es-ES" sz="2000" dirty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por la organización.</a:t>
            </a:r>
            <a:endParaRPr lang="es-E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21242C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*  </a:t>
            </a: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 empresa tiene su estructura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E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organizacional</a:t>
            </a:r>
            <a:r>
              <a:rPr lang="es-ES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propia y es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posible modificarla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adaptarla a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nuevos escenarios </a:t>
            </a:r>
            <a:r>
              <a:rPr lang="es-E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s-E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necesidades.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764704"/>
            <a:ext cx="4032447" cy="2057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2104"/>
            <a:ext cx="3096344" cy="3775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427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sndAc>
          <p:stSnd>
            <p:snd r:embed="rId2" name="laser.wav"/>
          </p:stSnd>
        </p:sndAc>
      </p:transition>
    </mc:Choice>
    <mc:Fallback>
      <p:transition spd="slow" advTm="0"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206</Words>
  <Application>Microsoft Office PowerPoint</Application>
  <PresentationFormat>Presentación en pantalla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ORGANIZACIÓN Y CONSTITUCION DE EMPRESAS</vt:lpstr>
      <vt:lpstr>ORGANIZACIÓN ELEMENTO DE ADMINISTRACION</vt:lpstr>
      <vt:lpstr>PROCESO ORGANIZATIVO</vt:lpstr>
      <vt:lpstr>ESTRUCTURA ORGANIZACIONAL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Y CONSTITUCION DE EMPRESAS</dc:title>
  <dc:creator>napan</dc:creator>
  <cp:lastModifiedBy>napan</cp:lastModifiedBy>
  <cp:revision>50</cp:revision>
  <dcterms:created xsi:type="dcterms:W3CDTF">2020-05-04T15:15:23Z</dcterms:created>
  <dcterms:modified xsi:type="dcterms:W3CDTF">2020-05-05T06:01:32Z</dcterms:modified>
</cp:coreProperties>
</file>