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21" r:id="rId8"/>
    <p:sldId id="316" r:id="rId9"/>
    <p:sldId id="323" r:id="rId10"/>
    <p:sldId id="315" r:id="rId11"/>
    <p:sldId id="313" r:id="rId12"/>
    <p:sldId id="322" r:id="rId13"/>
    <p:sldId id="318" r:id="rId14"/>
    <p:sldId id="317" r:id="rId15"/>
    <p:sldId id="320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61" d="100"/>
          <a:sy n="61" d="100"/>
        </p:scale>
        <p:origin x="884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29-Apr-25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Analysis of Aviation Accident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Edgar Mutu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phase 1 project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0049-1D13-D150-9BC2-E702B864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Safest Makes by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4400-B7D7-8068-1FF1-D3F1C735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the chart on the previous slide, the safest makes by risk score are established.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Having found the makes with the lowest risk scores(based on how victims were injured), it is also prudent to analyze how much these aircrafts get damaged when they crash.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bar plot of aircraft damage for these makes was therefore plotted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4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11B0-95EF-3C21-9373-EAD7DA63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Distribution for Safest makes by Risk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C4622-7292-2606-048A-2BDFF895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487" y="2108200"/>
            <a:ext cx="9111342" cy="3760788"/>
          </a:xfrm>
        </p:spPr>
      </p:pic>
    </p:spTree>
    <p:extLst>
      <p:ext uri="{BB962C8B-B14F-4D97-AF65-F5344CB8AC3E}">
        <p14:creationId xmlns:p14="http://schemas.microsoft.com/office/powerpoint/2010/main" val="2114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2707-55C7-68A2-5351-54F3D5F4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1CDF-310D-793F-4A70-80CF92B3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the previous slide, it is clear that Aviat Aircraft Inc, LET and Burkhart Grob are the aircraft with the highest number of makes with substantial damage following an accident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Rotorway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Christen have the highest number of makes with destroyed aircraft following an accident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Great Lakes has the highest number of makes with minor damage following an accident</a:t>
            </a:r>
          </a:p>
        </p:txBody>
      </p:sp>
    </p:spTree>
    <p:extLst>
      <p:ext uri="{BB962C8B-B14F-4D97-AF65-F5344CB8AC3E}">
        <p14:creationId xmlns:p14="http://schemas.microsoft.com/office/powerpoint/2010/main" val="70432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634-6B1C-60B4-5762-21ECE6E9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3F8C-F657-8200-233D-918A14F6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data, Great Lakes emerges as a great first choice for aircraft to invest in. This is because it has the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least number of accidents, safest by risk score and has the highest number of makes with minor damage following an accident.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Rotorway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emerges as a potential second choice as it has the 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least number of accidents and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safest by risk score. However, it has the highest number of makes destroyed following an accident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Mooney Aircraft Corp is a potential third option as it has the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lowest number of accidents and has the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lowest risk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Summary: Invest in Great Lakes,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Rotorway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Mooney Aircraft Corp</a:t>
            </a:r>
          </a:p>
        </p:txBody>
      </p:sp>
    </p:spTree>
    <p:extLst>
      <p:ext uri="{BB962C8B-B14F-4D97-AF65-F5344CB8AC3E}">
        <p14:creationId xmlns:p14="http://schemas.microsoft.com/office/powerpoint/2010/main" val="89020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D069-7F47-563D-CE48-F2FE4A1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99AC-633F-8CC3-561D-E4F6926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company is expanding into new industries to diversify its portfolio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Interest- purchasing and operating airplanes for commercial and private 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Problem- lack of knowledge on potential risks of aircraft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of this presentation- determining which aircraft are the lowest risk for the company to start this new endeavor</a:t>
            </a:r>
          </a:p>
        </p:txBody>
      </p:sp>
    </p:spTree>
    <p:extLst>
      <p:ext uri="{BB962C8B-B14F-4D97-AF65-F5344CB8AC3E}">
        <p14:creationId xmlns:p14="http://schemas.microsoft.com/office/powerpoint/2010/main" val="7108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1E61-12CB-EC22-FFA1-91100170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E6CA-F56D-EB1A-1C96-23FD9E03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Analysis of NTSB aviation accident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analyzed using pandas and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 data from 1990 was considered in order to reflect modern aviation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start with, the makes with the most and least number of accidents since 1990 was established</a:t>
            </a:r>
          </a:p>
        </p:txBody>
      </p:sp>
    </p:spTree>
    <p:extLst>
      <p:ext uri="{BB962C8B-B14F-4D97-AF65-F5344CB8AC3E}">
        <p14:creationId xmlns:p14="http://schemas.microsoft.com/office/powerpoint/2010/main" val="34159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0D93-D34D-F9D3-6CB8-B88F58D7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Makes by Number of Accidents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0B1B3-14F9-1C83-FA3D-BF49D2511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605" y="2108200"/>
            <a:ext cx="8588415" cy="3760788"/>
          </a:xfrm>
        </p:spPr>
      </p:pic>
    </p:spTree>
    <p:extLst>
      <p:ext uri="{BB962C8B-B14F-4D97-AF65-F5344CB8AC3E}">
        <p14:creationId xmlns:p14="http://schemas.microsoft.com/office/powerpoint/2010/main" val="25014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A77E-4BBC-0C69-3505-268CB976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10 Makes by Number of Accidents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399380-68AC-16E8-F9E6-C4C2436B1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371" y="2108200"/>
            <a:ext cx="9459686" cy="3760788"/>
          </a:xfrm>
        </p:spPr>
      </p:pic>
    </p:spTree>
    <p:extLst>
      <p:ext uri="{BB962C8B-B14F-4D97-AF65-F5344CB8AC3E}">
        <p14:creationId xmlns:p14="http://schemas.microsoft.com/office/powerpoint/2010/main" val="408101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F34B-E2BE-6AE2-009D-9CED8AB9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10 Makes by Number of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403E-A45D-5691-7BB4-8D738BEE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previous slide, the makes with least accidents are Balloon Works, Mooney Aircraft Corp,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Rotorway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Great Lakes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0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7D20-D6EA-AD35-2FB1-A6DC8900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Analysis- Safest Makes by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4E8B-3732-0345-8AF3-5DA4E93B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risk score was developed based on whether victims had fatal injuries, serious injuries or minor injuries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fatal injuries were multiplied by 5, serious injuries by 2 and minor injuries by 1. The sum of these three for a particular make constituted the risk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bar chart showing the safest makes by risk score was obtained</a:t>
            </a:r>
          </a:p>
        </p:txBody>
      </p:sp>
    </p:spTree>
    <p:extLst>
      <p:ext uri="{BB962C8B-B14F-4D97-AF65-F5344CB8AC3E}">
        <p14:creationId xmlns:p14="http://schemas.microsoft.com/office/powerpoint/2010/main" val="29433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DB26-361F-6A10-C227-20641B37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Safest Makes by Risk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CA0C6-A5B1-E244-61DE-118824D8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2145506"/>
            <a:ext cx="9198428" cy="3686175"/>
          </a:xfrm>
        </p:spPr>
      </p:pic>
    </p:spTree>
    <p:extLst>
      <p:ext uri="{BB962C8B-B14F-4D97-AF65-F5344CB8AC3E}">
        <p14:creationId xmlns:p14="http://schemas.microsoft.com/office/powerpoint/2010/main" val="40695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52C8-F692-B596-C097-5513674E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Analysis- Safest Makes by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9871-B11E-EBBC-C1F1-7997516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the previous slide, Great Lakes,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Rotorway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Boeing Stearman have the lowest risk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This means that in the event of a crash, passengers are at lowest risk when flying with these aircraft makes.</a:t>
            </a:r>
          </a:p>
        </p:txBody>
      </p:sp>
    </p:spTree>
    <p:extLst>
      <p:ext uri="{BB962C8B-B14F-4D97-AF65-F5344CB8AC3E}">
        <p14:creationId xmlns:p14="http://schemas.microsoft.com/office/powerpoint/2010/main" val="20328053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{F57816E6-F9C3-4FC3-8F5E-5B12E0ED71AC}tf33845126_win32</Template>
  <TotalTime>83</TotalTime>
  <Words>548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Analysis of Aviation Accident Data</vt:lpstr>
      <vt:lpstr>Business Problem</vt:lpstr>
      <vt:lpstr>Method</vt:lpstr>
      <vt:lpstr>Top 10 Makes by Number of Accidents</vt:lpstr>
      <vt:lpstr>Bottom 10 Makes by Number of Accidents</vt:lpstr>
      <vt:lpstr>Bottom 10 Makes by Number of Accidents</vt:lpstr>
      <vt:lpstr>Analysis- Safest Makes by Risk Score</vt:lpstr>
      <vt:lpstr>Analysis – Safest Makes by Risk Score</vt:lpstr>
      <vt:lpstr>Analysis- Safest Makes by Risk Score</vt:lpstr>
      <vt:lpstr>Analysis of Safest Makes by Risk Score</vt:lpstr>
      <vt:lpstr>Aircraft Damage Distribution for Safest makes by Risk Score</vt:lpstr>
      <vt:lpstr>Aircraft Damage analysis continued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Muturi</dc:creator>
  <cp:lastModifiedBy>Edgar Muturi</cp:lastModifiedBy>
  <cp:revision>1</cp:revision>
  <dcterms:created xsi:type="dcterms:W3CDTF">2025-04-29T16:46:02Z</dcterms:created>
  <dcterms:modified xsi:type="dcterms:W3CDTF">2025-04-29T18:09:36Z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