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B19B9-5DD5-4E27-BAC8-CD8D17C32EAC}" v="63" dt="2019-12-07T06:42:5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Nunez" userId="3514155ac1b8cb52" providerId="LiveId" clId="{D2EB19B9-5DD5-4E27-BAC8-CD8D17C32EAC}"/>
    <pc:docChg chg="undo custSel mod addSld delSld modSld">
      <pc:chgData name="Edgar Nunez" userId="3514155ac1b8cb52" providerId="LiveId" clId="{D2EB19B9-5DD5-4E27-BAC8-CD8D17C32EAC}" dt="2019-12-07T07:18:11.438" v="961" actId="20577"/>
      <pc:docMkLst>
        <pc:docMk/>
      </pc:docMkLst>
      <pc:sldChg chg="addSp delSp modSp mod setBg setClrOvrMap">
        <pc:chgData name="Edgar Nunez" userId="3514155ac1b8cb52" providerId="LiveId" clId="{D2EB19B9-5DD5-4E27-BAC8-CD8D17C32EAC}" dt="2019-12-06T07:03:40.307" v="22" actId="27614"/>
        <pc:sldMkLst>
          <pc:docMk/>
          <pc:sldMk cId="2574340366" sldId="257"/>
        </pc:sldMkLst>
        <pc:spChg chg="mod">
          <ac:chgData name="Edgar Nunez" userId="3514155ac1b8cb52" providerId="LiveId" clId="{D2EB19B9-5DD5-4E27-BAC8-CD8D17C32EAC}" dt="2019-12-06T07:03:23.245" v="21" actId="26606"/>
          <ac:spMkLst>
            <pc:docMk/>
            <pc:sldMk cId="2574340366" sldId="257"/>
            <ac:spMk id="2" creationId="{B9FF2D5F-6CB6-4A47-841C-F0EA6C713F8F}"/>
          </ac:spMkLst>
        </pc:spChg>
        <pc:spChg chg="mod">
          <ac:chgData name="Edgar Nunez" userId="3514155ac1b8cb52" providerId="LiveId" clId="{D2EB19B9-5DD5-4E27-BAC8-CD8D17C32EAC}" dt="2019-12-06T07:03:23.245" v="21" actId="26606"/>
          <ac:spMkLst>
            <pc:docMk/>
            <pc:sldMk cId="2574340366" sldId="257"/>
            <ac:spMk id="4" creationId="{D7CFB62E-5D8F-49E0-B61D-EBAADFDB1798}"/>
          </ac:spMkLst>
        </pc:spChg>
        <pc:spChg chg="add del">
          <ac:chgData name="Edgar Nunez" userId="3514155ac1b8cb52" providerId="LiveId" clId="{D2EB19B9-5DD5-4E27-BAC8-CD8D17C32EAC}" dt="2019-12-06T07:03:23.214" v="20" actId="26606"/>
          <ac:spMkLst>
            <pc:docMk/>
            <pc:sldMk cId="2574340366" sldId="257"/>
            <ac:spMk id="7" creationId="{CF62D2A7-8207-488C-9F46-316BA81A16C8}"/>
          </ac:spMkLst>
        </pc:spChg>
        <pc:spChg chg="add del">
          <ac:chgData name="Edgar Nunez" userId="3514155ac1b8cb52" providerId="LiveId" clId="{D2EB19B9-5DD5-4E27-BAC8-CD8D17C32EAC}" dt="2019-12-06T07:03:23.214" v="20" actId="26606"/>
          <ac:spMkLst>
            <pc:docMk/>
            <pc:sldMk cId="2574340366" sldId="257"/>
            <ac:spMk id="8" creationId="{52AC6D7F-F068-4E11-BB06-F601D89BB980}"/>
          </ac:spMkLst>
        </pc:spChg>
        <pc:spChg chg="add del">
          <ac:chgData name="Edgar Nunez" userId="3514155ac1b8cb52" providerId="LiveId" clId="{D2EB19B9-5DD5-4E27-BAC8-CD8D17C32EAC}" dt="2019-12-06T07:01:31.772" v="11" actId="26606"/>
          <ac:spMkLst>
            <pc:docMk/>
            <pc:sldMk cId="2574340366" sldId="257"/>
            <ac:spMk id="10" creationId="{CF62D2A7-8207-488C-9F46-316BA81A16C8}"/>
          </ac:spMkLst>
        </pc:spChg>
        <pc:spChg chg="add">
          <ac:chgData name="Edgar Nunez" userId="3514155ac1b8cb52" providerId="LiveId" clId="{D2EB19B9-5DD5-4E27-BAC8-CD8D17C32EAC}" dt="2019-12-06T07:03:23.245" v="21" actId="26606"/>
          <ac:spMkLst>
            <pc:docMk/>
            <pc:sldMk cId="2574340366" sldId="257"/>
            <ac:spMk id="11" creationId="{867D4867-5BA7-4462-B2F6-A23F4A622AA7}"/>
          </ac:spMkLst>
        </pc:spChg>
        <pc:spChg chg="add del">
          <ac:chgData name="Edgar Nunez" userId="3514155ac1b8cb52" providerId="LiveId" clId="{D2EB19B9-5DD5-4E27-BAC8-CD8D17C32EAC}" dt="2019-12-06T07:01:36.667" v="13" actId="26606"/>
          <ac:spMkLst>
            <pc:docMk/>
            <pc:sldMk cId="2574340366" sldId="257"/>
            <ac:spMk id="12" creationId="{867D4867-5BA7-4462-B2F6-A23F4A622AA7}"/>
          </ac:spMkLst>
        </pc:spChg>
        <pc:spChg chg="add del">
          <ac:chgData name="Edgar Nunez" userId="3514155ac1b8cb52" providerId="LiveId" clId="{D2EB19B9-5DD5-4E27-BAC8-CD8D17C32EAC}" dt="2019-12-06T07:02:27.537" v="18" actId="26606"/>
          <ac:spMkLst>
            <pc:docMk/>
            <pc:sldMk cId="2574340366" sldId="257"/>
            <ac:spMk id="14" creationId="{CF62D2A7-8207-488C-9F46-316BA81A16C8}"/>
          </ac:spMkLst>
        </pc:spChg>
        <pc:picChg chg="mod">
          <ac:chgData name="Edgar Nunez" userId="3514155ac1b8cb52" providerId="LiveId" clId="{D2EB19B9-5DD5-4E27-BAC8-CD8D17C32EAC}" dt="2019-12-06T07:03:40.307" v="22" actId="27614"/>
          <ac:picMkLst>
            <pc:docMk/>
            <pc:sldMk cId="2574340366" sldId="257"/>
            <ac:picMk id="5" creationId="{B202EC61-73B5-4760-AD6E-BB6F5E6E0112}"/>
          </ac:picMkLst>
        </pc:picChg>
      </pc:sldChg>
      <pc:sldChg chg="addSp delSp modSp mod setBg setClrOvrMap">
        <pc:chgData name="Edgar Nunez" userId="3514155ac1b8cb52" providerId="LiveId" clId="{D2EB19B9-5DD5-4E27-BAC8-CD8D17C32EAC}" dt="2019-12-06T08:45:05.918" v="94" actId="20577"/>
        <pc:sldMkLst>
          <pc:docMk/>
          <pc:sldMk cId="1317572541" sldId="258"/>
        </pc:sldMkLst>
        <pc:spChg chg="mod">
          <ac:chgData name="Edgar Nunez" userId="3514155ac1b8cb52" providerId="LiveId" clId="{D2EB19B9-5DD5-4E27-BAC8-CD8D17C32EAC}" dt="2019-12-06T08:44:42.306" v="87" actId="313"/>
          <ac:spMkLst>
            <pc:docMk/>
            <pc:sldMk cId="1317572541" sldId="258"/>
            <ac:spMk id="2" creationId="{443CE69D-6505-4C88-88E4-8EDED5E2D1AB}"/>
          </ac:spMkLst>
        </pc:spChg>
        <pc:spChg chg="del">
          <ac:chgData name="Edgar Nunez" userId="3514155ac1b8cb52" providerId="LiveId" clId="{D2EB19B9-5DD5-4E27-BAC8-CD8D17C32EAC}" dt="2019-12-06T06:59:55.597" v="0" actId="931"/>
          <ac:spMkLst>
            <pc:docMk/>
            <pc:sldMk cId="1317572541" sldId="258"/>
            <ac:spMk id="3" creationId="{4023A280-F153-4BF9-B633-8BB81D440E92}"/>
          </ac:spMkLst>
        </pc:spChg>
        <pc:spChg chg="mod">
          <ac:chgData name="Edgar Nunez" userId="3514155ac1b8cb52" providerId="LiveId" clId="{D2EB19B9-5DD5-4E27-BAC8-CD8D17C32EAC}" dt="2019-12-06T08:45:05.918" v="94" actId="20577"/>
          <ac:spMkLst>
            <pc:docMk/>
            <pc:sldMk cId="1317572541" sldId="258"/>
            <ac:spMk id="4" creationId="{490F9B34-70DA-4838-922A-BF79D9E68399}"/>
          </ac:spMkLst>
        </pc:spChg>
        <pc:spChg chg="add del">
          <ac:chgData name="Edgar Nunez" userId="3514155ac1b8cb52" providerId="LiveId" clId="{D2EB19B9-5DD5-4E27-BAC8-CD8D17C32EAC}" dt="2019-12-06T07:00:54.017" v="8" actId="26606"/>
          <ac:spMkLst>
            <pc:docMk/>
            <pc:sldMk cId="1317572541" sldId="258"/>
            <ac:spMk id="11" creationId="{4038CB10-1F5C-4D54-9DF7-12586DE5B007}"/>
          </ac:spMkLst>
        </pc:spChg>
        <pc:spChg chg="add del">
          <ac:chgData name="Edgar Nunez" userId="3514155ac1b8cb52" providerId="LiveId" clId="{D2EB19B9-5DD5-4E27-BAC8-CD8D17C32EAC}" dt="2019-12-06T07:00:54.017" v="8" actId="26606"/>
          <ac:spMkLst>
            <pc:docMk/>
            <pc:sldMk cId="1317572541" sldId="258"/>
            <ac:spMk id="13" creationId="{73ED6512-6858-4552-B699-9A97FE9A4EA2}"/>
          </ac:spMkLst>
        </pc:spChg>
        <pc:spChg chg="add">
          <ac:chgData name="Edgar Nunez" userId="3514155ac1b8cb52" providerId="LiveId" clId="{D2EB19B9-5DD5-4E27-BAC8-CD8D17C32EAC}" dt="2019-12-06T07:00:54.056" v="9" actId="26606"/>
          <ac:spMkLst>
            <pc:docMk/>
            <pc:sldMk cId="1317572541" sldId="258"/>
            <ac:spMk id="15" creationId="{867D4867-5BA7-4462-B2F6-A23F4A622AA7}"/>
          </ac:spMkLst>
        </pc:spChg>
        <pc:picChg chg="add mod ord">
          <ac:chgData name="Edgar Nunez" userId="3514155ac1b8cb52" providerId="LiveId" clId="{D2EB19B9-5DD5-4E27-BAC8-CD8D17C32EAC}" dt="2019-12-06T07:00:54.056" v="9" actId="26606"/>
          <ac:picMkLst>
            <pc:docMk/>
            <pc:sldMk cId="1317572541" sldId="258"/>
            <ac:picMk id="6" creationId="{AD4B87C6-3283-47C2-8B64-96606B245F59}"/>
          </ac:picMkLst>
        </pc:picChg>
      </pc:sldChg>
      <pc:sldChg chg="addSp modSp mod setBg setClrOvrMap">
        <pc:chgData name="Edgar Nunez" userId="3514155ac1b8cb52" providerId="LiveId" clId="{D2EB19B9-5DD5-4E27-BAC8-CD8D17C32EAC}" dt="2019-12-06T07:04:35.135" v="23" actId="26606"/>
        <pc:sldMkLst>
          <pc:docMk/>
          <pc:sldMk cId="528325176" sldId="259"/>
        </pc:sldMkLst>
        <pc:spChg chg="mod">
          <ac:chgData name="Edgar Nunez" userId="3514155ac1b8cb52" providerId="LiveId" clId="{D2EB19B9-5DD5-4E27-BAC8-CD8D17C32EAC}" dt="2019-12-06T07:04:35.135" v="23" actId="26606"/>
          <ac:spMkLst>
            <pc:docMk/>
            <pc:sldMk cId="528325176" sldId="259"/>
            <ac:spMk id="2" creationId="{1286F50A-2D27-405A-97D4-A9C233E080D3}"/>
          </ac:spMkLst>
        </pc:spChg>
        <pc:spChg chg="mod">
          <ac:chgData name="Edgar Nunez" userId="3514155ac1b8cb52" providerId="LiveId" clId="{D2EB19B9-5DD5-4E27-BAC8-CD8D17C32EAC}" dt="2019-12-06T07:04:35.135" v="23" actId="26606"/>
          <ac:spMkLst>
            <pc:docMk/>
            <pc:sldMk cId="528325176" sldId="259"/>
            <ac:spMk id="3" creationId="{F56A7D92-8E6E-404D-A5F4-F64CA7A5CD99}"/>
          </ac:spMkLst>
        </pc:spChg>
        <pc:spChg chg="add">
          <ac:chgData name="Edgar Nunez" userId="3514155ac1b8cb52" providerId="LiveId" clId="{D2EB19B9-5DD5-4E27-BAC8-CD8D17C32EAC}" dt="2019-12-06T07:04:35.135" v="23" actId="26606"/>
          <ac:spMkLst>
            <pc:docMk/>
            <pc:sldMk cId="528325176" sldId="259"/>
            <ac:spMk id="8" creationId="{2A8AA5BC-4F7A-4226-8F99-6D824B226A97}"/>
          </ac:spMkLst>
        </pc:spChg>
        <pc:spChg chg="add">
          <ac:chgData name="Edgar Nunez" userId="3514155ac1b8cb52" providerId="LiveId" clId="{D2EB19B9-5DD5-4E27-BAC8-CD8D17C32EAC}" dt="2019-12-06T07:04:35.135" v="23" actId="26606"/>
          <ac:spMkLst>
            <pc:docMk/>
            <pc:sldMk cId="528325176" sldId="259"/>
            <ac:spMk id="10" creationId="{3E5445C6-DD42-4979-86FF-03730E8C6DB0}"/>
          </ac:spMkLst>
        </pc:spChg>
        <pc:cxnChg chg="add">
          <ac:chgData name="Edgar Nunez" userId="3514155ac1b8cb52" providerId="LiveId" clId="{D2EB19B9-5DD5-4E27-BAC8-CD8D17C32EAC}" dt="2019-12-06T07:04:35.135" v="23" actId="26606"/>
          <ac:cxnSpMkLst>
            <pc:docMk/>
            <pc:sldMk cId="528325176" sldId="259"/>
            <ac:cxnSpMk id="12" creationId="{45000665-DFC7-417E-8FD7-516A0F15C975}"/>
          </ac:cxnSpMkLst>
        </pc:cxnChg>
      </pc:sldChg>
      <pc:sldChg chg="add del">
        <pc:chgData name="Edgar Nunez" userId="3514155ac1b8cb52" providerId="LiveId" clId="{D2EB19B9-5DD5-4E27-BAC8-CD8D17C32EAC}" dt="2019-12-06T07:02:25.389" v="17"/>
        <pc:sldMkLst>
          <pc:docMk/>
          <pc:sldMk cId="533119449" sldId="260"/>
        </pc:sldMkLst>
      </pc:sldChg>
      <pc:sldChg chg="addSp delSp modSp add mod setBg setClrOvrMap">
        <pc:chgData name="Edgar Nunez" userId="3514155ac1b8cb52" providerId="LiveId" clId="{D2EB19B9-5DD5-4E27-BAC8-CD8D17C32EAC}" dt="2019-12-06T12:38:05.249" v="356" actId="20577"/>
        <pc:sldMkLst>
          <pc:docMk/>
          <pc:sldMk cId="2091890026" sldId="260"/>
        </pc:sldMkLst>
        <pc:spChg chg="mod">
          <ac:chgData name="Edgar Nunez" userId="3514155ac1b8cb52" providerId="LiveId" clId="{D2EB19B9-5DD5-4E27-BAC8-CD8D17C32EAC}" dt="2019-12-06T08:44:31.925" v="85" actId="20577"/>
          <ac:spMkLst>
            <pc:docMk/>
            <pc:sldMk cId="2091890026" sldId="260"/>
            <ac:spMk id="2" creationId="{C939B0EC-639A-4738-A9AB-961A08840084}"/>
          </ac:spMkLst>
        </pc:spChg>
        <pc:spChg chg="del">
          <ac:chgData name="Edgar Nunez" userId="3514155ac1b8cb52" providerId="LiveId" clId="{D2EB19B9-5DD5-4E27-BAC8-CD8D17C32EAC}" dt="2019-12-06T07:23:59.533" v="27" actId="931"/>
          <ac:spMkLst>
            <pc:docMk/>
            <pc:sldMk cId="2091890026" sldId="260"/>
            <ac:spMk id="3" creationId="{DBE4BC71-7695-4F30-9B47-5258C0ADDC87}"/>
          </ac:spMkLst>
        </pc:spChg>
        <pc:spChg chg="mod">
          <ac:chgData name="Edgar Nunez" userId="3514155ac1b8cb52" providerId="LiveId" clId="{D2EB19B9-5DD5-4E27-BAC8-CD8D17C32EAC}" dt="2019-12-06T12:38:05.249" v="356" actId="20577"/>
          <ac:spMkLst>
            <pc:docMk/>
            <pc:sldMk cId="2091890026" sldId="260"/>
            <ac:spMk id="4" creationId="{6F8156CB-833F-4483-8808-21829696881D}"/>
          </ac:spMkLst>
        </pc:spChg>
        <pc:spChg chg="add">
          <ac:chgData name="Edgar Nunez" userId="3514155ac1b8cb52" providerId="LiveId" clId="{D2EB19B9-5DD5-4E27-BAC8-CD8D17C32EAC}" dt="2019-12-06T07:24:02.736" v="30" actId="26606"/>
          <ac:spMkLst>
            <pc:docMk/>
            <pc:sldMk cId="2091890026" sldId="260"/>
            <ac:spMk id="11" creationId="{867D4867-5BA7-4462-B2F6-A23F4A622AA7}"/>
          </ac:spMkLst>
        </pc:spChg>
        <pc:picChg chg="add mod ord">
          <ac:chgData name="Edgar Nunez" userId="3514155ac1b8cb52" providerId="LiveId" clId="{D2EB19B9-5DD5-4E27-BAC8-CD8D17C32EAC}" dt="2019-12-06T07:24:02.736" v="30" actId="26606"/>
          <ac:picMkLst>
            <pc:docMk/>
            <pc:sldMk cId="2091890026" sldId="260"/>
            <ac:picMk id="6" creationId="{FE9FC26A-5B53-41B1-A0EC-111381428544}"/>
          </ac:picMkLst>
        </pc:picChg>
      </pc:sldChg>
      <pc:sldChg chg="addSp delSp modSp add del mod setBg">
        <pc:chgData name="Edgar Nunez" userId="3514155ac1b8cb52" providerId="LiveId" clId="{D2EB19B9-5DD5-4E27-BAC8-CD8D17C32EAC}" dt="2019-12-06T07:47:13.358" v="58" actId="47"/>
        <pc:sldMkLst>
          <pc:docMk/>
          <pc:sldMk cId="1747252193" sldId="261"/>
        </pc:sldMkLst>
        <pc:spChg chg="mod">
          <ac:chgData name="Edgar Nunez" userId="3514155ac1b8cb52" providerId="LiveId" clId="{D2EB19B9-5DD5-4E27-BAC8-CD8D17C32EAC}" dt="2019-12-06T07:44:05.917" v="38" actId="26606"/>
          <ac:spMkLst>
            <pc:docMk/>
            <pc:sldMk cId="1747252193" sldId="261"/>
            <ac:spMk id="2" creationId="{2592BEEC-CDCC-40E6-86DA-1CC45403F440}"/>
          </ac:spMkLst>
        </pc:spChg>
        <pc:spChg chg="del">
          <ac:chgData name="Edgar Nunez" userId="3514155ac1b8cb52" providerId="LiveId" clId="{D2EB19B9-5DD5-4E27-BAC8-CD8D17C32EAC}" dt="2019-12-06T07:42:56.287" v="35" actId="931"/>
          <ac:spMkLst>
            <pc:docMk/>
            <pc:sldMk cId="1747252193" sldId="261"/>
            <ac:spMk id="3" creationId="{0578FF49-DEE1-46C9-B4E2-CD59695125D3}"/>
          </ac:spMkLst>
        </pc:spChg>
        <pc:spChg chg="mod">
          <ac:chgData name="Edgar Nunez" userId="3514155ac1b8cb52" providerId="LiveId" clId="{D2EB19B9-5DD5-4E27-BAC8-CD8D17C32EAC}" dt="2019-12-06T07:44:05.917" v="38" actId="26606"/>
          <ac:spMkLst>
            <pc:docMk/>
            <pc:sldMk cId="1747252193" sldId="261"/>
            <ac:spMk id="4" creationId="{CF4FBBD3-52FF-4784-847A-ABD1D0064701}"/>
          </ac:spMkLst>
        </pc:spChg>
        <pc:spChg chg="add del">
          <ac:chgData name="Edgar Nunez" userId="3514155ac1b8cb52" providerId="LiveId" clId="{D2EB19B9-5DD5-4E27-BAC8-CD8D17C32EAC}" dt="2019-12-06T07:44:05.917" v="38" actId="26606"/>
          <ac:spMkLst>
            <pc:docMk/>
            <pc:sldMk cId="1747252193" sldId="261"/>
            <ac:spMk id="11" creationId="{156189E5-8A3E-4CFD-B71B-CCD0F8495E56}"/>
          </ac:spMkLst>
        </pc:spChg>
        <pc:spChg chg="add del">
          <ac:chgData name="Edgar Nunez" userId="3514155ac1b8cb52" providerId="LiveId" clId="{D2EB19B9-5DD5-4E27-BAC8-CD8D17C32EAC}" dt="2019-12-06T07:44:05.917" v="38" actId="26606"/>
          <ac:spMkLst>
            <pc:docMk/>
            <pc:sldMk cId="1747252193" sldId="261"/>
            <ac:spMk id="13" creationId="{BE95D989-81FA-4BAD-9AD5-E46CEDA91B36}"/>
          </ac:spMkLst>
        </pc:spChg>
        <pc:picChg chg="add mod ord">
          <ac:chgData name="Edgar Nunez" userId="3514155ac1b8cb52" providerId="LiveId" clId="{D2EB19B9-5DD5-4E27-BAC8-CD8D17C32EAC}" dt="2019-12-06T07:44:05.917" v="38" actId="26606"/>
          <ac:picMkLst>
            <pc:docMk/>
            <pc:sldMk cId="1747252193" sldId="261"/>
            <ac:picMk id="6" creationId="{2D50370F-F486-48D7-91F4-094618E4D62E}"/>
          </ac:picMkLst>
        </pc:picChg>
      </pc:sldChg>
      <pc:sldChg chg="add del">
        <pc:chgData name="Edgar Nunez" userId="3514155ac1b8cb52" providerId="LiveId" clId="{D2EB19B9-5DD5-4E27-BAC8-CD8D17C32EAC}" dt="2019-12-06T07:45:08.100" v="42" actId="2696"/>
        <pc:sldMkLst>
          <pc:docMk/>
          <pc:sldMk cId="921578694" sldId="262"/>
        </pc:sldMkLst>
      </pc:sldChg>
      <pc:sldChg chg="addSp delSp modSp add mod setBg setClrOvrMap delDesignElem">
        <pc:chgData name="Edgar Nunez" userId="3514155ac1b8cb52" providerId="LiveId" clId="{D2EB19B9-5DD5-4E27-BAC8-CD8D17C32EAC}" dt="2019-12-06T07:47:05.141" v="57" actId="26606"/>
        <pc:sldMkLst>
          <pc:docMk/>
          <pc:sldMk cId="65713811" sldId="263"/>
        </pc:sldMkLst>
        <pc:spChg chg="mod">
          <ac:chgData name="Edgar Nunez" userId="3514155ac1b8cb52" providerId="LiveId" clId="{D2EB19B9-5DD5-4E27-BAC8-CD8D17C32EAC}" dt="2019-12-06T07:47:05.141" v="57" actId="26606"/>
          <ac:spMkLst>
            <pc:docMk/>
            <pc:sldMk cId="65713811" sldId="263"/>
            <ac:spMk id="2" creationId="{C939B0EC-639A-4738-A9AB-961A08840084}"/>
          </ac:spMkLst>
        </pc:spChg>
        <pc:spChg chg="mod">
          <ac:chgData name="Edgar Nunez" userId="3514155ac1b8cb52" providerId="LiveId" clId="{D2EB19B9-5DD5-4E27-BAC8-CD8D17C32EAC}" dt="2019-12-06T07:46:24.667" v="50" actId="6549"/>
          <ac:spMkLst>
            <pc:docMk/>
            <pc:sldMk cId="65713811" sldId="263"/>
            <ac:spMk id="4" creationId="{6F8156CB-833F-4483-8808-21829696881D}"/>
          </ac:spMkLst>
        </pc:spChg>
        <pc:spChg chg="add del mod">
          <ac:chgData name="Edgar Nunez" userId="3514155ac1b8cb52" providerId="LiveId" clId="{D2EB19B9-5DD5-4E27-BAC8-CD8D17C32EAC}" dt="2019-12-06T07:46:53.846" v="54" actId="931"/>
          <ac:spMkLst>
            <pc:docMk/>
            <pc:sldMk cId="65713811" sldId="263"/>
            <ac:spMk id="5" creationId="{631E8A8F-7293-46BC-9DBF-6F047813A5AA}"/>
          </ac:spMkLst>
        </pc:spChg>
        <pc:spChg chg="add del">
          <ac:chgData name="Edgar Nunez" userId="3514155ac1b8cb52" providerId="LiveId" clId="{D2EB19B9-5DD5-4E27-BAC8-CD8D17C32EAC}" dt="2019-12-06T07:47:05.141" v="57" actId="26606"/>
          <ac:spMkLst>
            <pc:docMk/>
            <pc:sldMk cId="65713811" sldId="263"/>
            <ac:spMk id="8" creationId="{867D4867-5BA7-4462-B2F6-A23F4A622AA7}"/>
          </ac:spMkLst>
        </pc:spChg>
        <pc:spChg chg="del">
          <ac:chgData name="Edgar Nunez" userId="3514155ac1b8cb52" providerId="LiveId" clId="{D2EB19B9-5DD5-4E27-BAC8-CD8D17C32EAC}" dt="2019-12-06T07:44:50.337" v="41"/>
          <ac:spMkLst>
            <pc:docMk/>
            <pc:sldMk cId="65713811" sldId="263"/>
            <ac:spMk id="11" creationId="{867D4867-5BA7-4462-B2F6-A23F4A622AA7}"/>
          </ac:spMkLst>
        </pc:spChg>
        <pc:spChg chg="add">
          <ac:chgData name="Edgar Nunez" userId="3514155ac1b8cb52" providerId="LiveId" clId="{D2EB19B9-5DD5-4E27-BAC8-CD8D17C32EAC}" dt="2019-12-06T07:47:05.141" v="57" actId="26606"/>
          <ac:spMkLst>
            <pc:docMk/>
            <pc:sldMk cId="65713811" sldId="263"/>
            <ac:spMk id="15" creationId="{867D4867-5BA7-4462-B2F6-A23F4A622AA7}"/>
          </ac:spMkLst>
        </pc:spChg>
        <pc:picChg chg="del">
          <ac:chgData name="Edgar Nunez" userId="3514155ac1b8cb52" providerId="LiveId" clId="{D2EB19B9-5DD5-4E27-BAC8-CD8D17C32EAC}" dt="2019-12-06T07:46:35.564" v="51" actId="478"/>
          <ac:picMkLst>
            <pc:docMk/>
            <pc:sldMk cId="65713811" sldId="263"/>
            <ac:picMk id="6" creationId="{FE9FC26A-5B53-41B1-A0EC-111381428544}"/>
          </ac:picMkLst>
        </pc:picChg>
        <pc:picChg chg="add del">
          <ac:chgData name="Edgar Nunez" userId="3514155ac1b8cb52" providerId="LiveId" clId="{D2EB19B9-5DD5-4E27-BAC8-CD8D17C32EAC}" dt="2019-12-06T07:46:48.194" v="53" actId="478"/>
          <ac:picMkLst>
            <pc:docMk/>
            <pc:sldMk cId="65713811" sldId="263"/>
            <ac:picMk id="9" creationId="{8C7816D0-80D1-4E7E-8BBB-8265B430A1B7}"/>
          </ac:picMkLst>
        </pc:picChg>
        <pc:picChg chg="add mod">
          <ac:chgData name="Edgar Nunez" userId="3514155ac1b8cb52" providerId="LiveId" clId="{D2EB19B9-5DD5-4E27-BAC8-CD8D17C32EAC}" dt="2019-12-06T07:47:05.141" v="57" actId="26606"/>
          <ac:picMkLst>
            <pc:docMk/>
            <pc:sldMk cId="65713811" sldId="263"/>
            <ac:picMk id="10" creationId="{BE353308-B3D7-45F0-8BFF-990CDF0E1E8F}"/>
          </ac:picMkLst>
        </pc:picChg>
      </pc:sldChg>
      <pc:sldChg chg="addSp delSp modSp add mod setBg setClrOvrMap">
        <pc:chgData name="Edgar Nunez" userId="3514155ac1b8cb52" providerId="LiveId" clId="{D2EB19B9-5DD5-4E27-BAC8-CD8D17C32EAC}" dt="2019-12-06T08:19:25.018" v="73" actId="20577"/>
        <pc:sldMkLst>
          <pc:docMk/>
          <pc:sldMk cId="3784168762" sldId="264"/>
        </pc:sldMkLst>
        <pc:spChg chg="mod">
          <ac:chgData name="Edgar Nunez" userId="3514155ac1b8cb52" providerId="LiveId" clId="{D2EB19B9-5DD5-4E27-BAC8-CD8D17C32EAC}" dt="2019-12-06T08:14:44.074" v="63" actId="26606"/>
          <ac:spMkLst>
            <pc:docMk/>
            <pc:sldMk cId="3784168762" sldId="264"/>
            <ac:spMk id="2" creationId="{EDE3A822-35F7-4375-A8E3-55927CE3DD4A}"/>
          </ac:spMkLst>
        </pc:spChg>
        <pc:spChg chg="del">
          <ac:chgData name="Edgar Nunez" userId="3514155ac1b8cb52" providerId="LiveId" clId="{D2EB19B9-5DD5-4E27-BAC8-CD8D17C32EAC}" dt="2019-12-06T08:14:40.702" v="62" actId="931"/>
          <ac:spMkLst>
            <pc:docMk/>
            <pc:sldMk cId="3784168762" sldId="264"/>
            <ac:spMk id="3" creationId="{869299AF-B09C-409F-BF29-25DB789C064B}"/>
          </ac:spMkLst>
        </pc:spChg>
        <pc:spChg chg="mod">
          <ac:chgData name="Edgar Nunez" userId="3514155ac1b8cb52" providerId="LiveId" clId="{D2EB19B9-5DD5-4E27-BAC8-CD8D17C32EAC}" dt="2019-12-06T08:19:25.018" v="73" actId="20577"/>
          <ac:spMkLst>
            <pc:docMk/>
            <pc:sldMk cId="3784168762" sldId="264"/>
            <ac:spMk id="4" creationId="{8146E060-2F66-4D26-9111-D5B3414A9F73}"/>
          </ac:spMkLst>
        </pc:spChg>
        <pc:spChg chg="add">
          <ac:chgData name="Edgar Nunez" userId="3514155ac1b8cb52" providerId="LiveId" clId="{D2EB19B9-5DD5-4E27-BAC8-CD8D17C32EAC}" dt="2019-12-06T08:14:44.074" v="63" actId="26606"/>
          <ac:spMkLst>
            <pc:docMk/>
            <pc:sldMk cId="3784168762" sldId="264"/>
            <ac:spMk id="11" creationId="{867D4867-5BA7-4462-B2F6-A23F4A622AA7}"/>
          </ac:spMkLst>
        </pc:spChg>
        <pc:picChg chg="add mod ord">
          <ac:chgData name="Edgar Nunez" userId="3514155ac1b8cb52" providerId="LiveId" clId="{D2EB19B9-5DD5-4E27-BAC8-CD8D17C32EAC}" dt="2019-12-06T08:14:44.074" v="63" actId="26606"/>
          <ac:picMkLst>
            <pc:docMk/>
            <pc:sldMk cId="3784168762" sldId="264"/>
            <ac:picMk id="6" creationId="{A9B2D132-ED38-497E-8637-C2A0EC0B75F7}"/>
          </ac:picMkLst>
        </pc:picChg>
      </pc:sldChg>
      <pc:sldChg chg="addSp delSp modSp add">
        <pc:chgData name="Edgar Nunez" userId="3514155ac1b8cb52" providerId="LiveId" clId="{D2EB19B9-5DD5-4E27-BAC8-CD8D17C32EAC}" dt="2019-12-06T08:33:27.657" v="80" actId="313"/>
        <pc:sldMkLst>
          <pc:docMk/>
          <pc:sldMk cId="3157285791" sldId="265"/>
        </pc:sldMkLst>
        <pc:spChg chg="mod">
          <ac:chgData name="Edgar Nunez" userId="3514155ac1b8cb52" providerId="LiveId" clId="{D2EB19B9-5DD5-4E27-BAC8-CD8D17C32EAC}" dt="2019-12-06T08:33:00.804" v="75"/>
          <ac:spMkLst>
            <pc:docMk/>
            <pc:sldMk cId="3157285791" sldId="265"/>
            <ac:spMk id="2" creationId="{88EB0329-C2C3-4439-99FA-3D5D2AA0B584}"/>
          </ac:spMkLst>
        </pc:spChg>
        <pc:spChg chg="del">
          <ac:chgData name="Edgar Nunez" userId="3514155ac1b8cb52" providerId="LiveId" clId="{D2EB19B9-5DD5-4E27-BAC8-CD8D17C32EAC}" dt="2019-12-06T08:33:21.660" v="77" actId="931"/>
          <ac:spMkLst>
            <pc:docMk/>
            <pc:sldMk cId="3157285791" sldId="265"/>
            <ac:spMk id="3" creationId="{51F1EC04-1E60-4CB7-B288-6B29D98B587F}"/>
          </ac:spMkLst>
        </pc:spChg>
        <pc:spChg chg="mod">
          <ac:chgData name="Edgar Nunez" userId="3514155ac1b8cb52" providerId="LiveId" clId="{D2EB19B9-5DD5-4E27-BAC8-CD8D17C32EAC}" dt="2019-12-06T08:33:27.657" v="80" actId="313"/>
          <ac:spMkLst>
            <pc:docMk/>
            <pc:sldMk cId="3157285791" sldId="265"/>
            <ac:spMk id="4" creationId="{31C62C31-7C16-4B0D-8319-A0319099D58F}"/>
          </ac:spMkLst>
        </pc:spChg>
        <pc:picChg chg="add mod">
          <ac:chgData name="Edgar Nunez" userId="3514155ac1b8cb52" providerId="LiveId" clId="{D2EB19B9-5DD5-4E27-BAC8-CD8D17C32EAC}" dt="2019-12-06T08:33:23.160" v="78" actId="27614"/>
          <ac:picMkLst>
            <pc:docMk/>
            <pc:sldMk cId="3157285791" sldId="265"/>
            <ac:picMk id="6" creationId="{648D916C-9013-45D6-B650-38320E0C031B}"/>
          </ac:picMkLst>
        </pc:picChg>
      </pc:sldChg>
      <pc:sldChg chg="addSp delSp modSp add mod setBg setClrOvrMap">
        <pc:chgData name="Edgar Nunez" userId="3514155ac1b8cb52" providerId="LiveId" clId="{D2EB19B9-5DD5-4E27-BAC8-CD8D17C32EAC}" dt="2019-12-06T08:45:58.183" v="98" actId="26606"/>
        <pc:sldMkLst>
          <pc:docMk/>
          <pc:sldMk cId="1110209969" sldId="266"/>
        </pc:sldMkLst>
        <pc:spChg chg="mod">
          <ac:chgData name="Edgar Nunez" userId="3514155ac1b8cb52" providerId="LiveId" clId="{D2EB19B9-5DD5-4E27-BAC8-CD8D17C32EAC}" dt="2019-12-06T08:45:58.183" v="98" actId="26606"/>
          <ac:spMkLst>
            <pc:docMk/>
            <pc:sldMk cId="1110209969" sldId="266"/>
            <ac:spMk id="2" creationId="{8CFF20B0-B5F8-42AF-8648-EAE9C525AC01}"/>
          </ac:spMkLst>
        </pc:spChg>
        <pc:spChg chg="del">
          <ac:chgData name="Edgar Nunez" userId="3514155ac1b8cb52" providerId="LiveId" clId="{D2EB19B9-5DD5-4E27-BAC8-CD8D17C32EAC}" dt="2019-12-06T08:45:54.355" v="95" actId="931"/>
          <ac:spMkLst>
            <pc:docMk/>
            <pc:sldMk cId="1110209969" sldId="266"/>
            <ac:spMk id="3" creationId="{2160411D-4DCA-4CD2-A879-DC010002E7A5}"/>
          </ac:spMkLst>
        </pc:spChg>
        <pc:spChg chg="mod">
          <ac:chgData name="Edgar Nunez" userId="3514155ac1b8cb52" providerId="LiveId" clId="{D2EB19B9-5DD5-4E27-BAC8-CD8D17C32EAC}" dt="2019-12-06T08:45:58.183" v="98" actId="26606"/>
          <ac:spMkLst>
            <pc:docMk/>
            <pc:sldMk cId="1110209969" sldId="266"/>
            <ac:spMk id="4" creationId="{788982A2-0809-4B5A-B7EE-785CEE5D5980}"/>
          </ac:spMkLst>
        </pc:spChg>
        <pc:spChg chg="add">
          <ac:chgData name="Edgar Nunez" userId="3514155ac1b8cb52" providerId="LiveId" clId="{D2EB19B9-5DD5-4E27-BAC8-CD8D17C32EAC}" dt="2019-12-06T08:45:58.183" v="98" actId="26606"/>
          <ac:spMkLst>
            <pc:docMk/>
            <pc:sldMk cId="1110209969" sldId="266"/>
            <ac:spMk id="11" creationId="{867D4867-5BA7-4462-B2F6-A23F4A622AA7}"/>
          </ac:spMkLst>
        </pc:spChg>
        <pc:picChg chg="add mod ord">
          <ac:chgData name="Edgar Nunez" userId="3514155ac1b8cb52" providerId="LiveId" clId="{D2EB19B9-5DD5-4E27-BAC8-CD8D17C32EAC}" dt="2019-12-06T08:45:58.183" v="98" actId="26606"/>
          <ac:picMkLst>
            <pc:docMk/>
            <pc:sldMk cId="1110209969" sldId="266"/>
            <ac:picMk id="6" creationId="{E65D77F9-CD8B-40FA-A40B-F24153195B91}"/>
          </ac:picMkLst>
        </pc:picChg>
      </pc:sldChg>
      <pc:sldChg chg="addSp delSp modSp add mod setBg setClrOvrMap">
        <pc:chgData name="Edgar Nunez" userId="3514155ac1b8cb52" providerId="LiveId" clId="{D2EB19B9-5DD5-4E27-BAC8-CD8D17C32EAC}" dt="2019-12-06T09:02:49.902" v="256" actId="15"/>
        <pc:sldMkLst>
          <pc:docMk/>
          <pc:sldMk cId="621053691" sldId="267"/>
        </pc:sldMkLst>
        <pc:spChg chg="mod">
          <ac:chgData name="Edgar Nunez" userId="3514155ac1b8cb52" providerId="LiveId" clId="{D2EB19B9-5DD5-4E27-BAC8-CD8D17C32EAC}" dt="2019-12-06T09:02:23.880" v="255" actId="20577"/>
          <ac:spMkLst>
            <pc:docMk/>
            <pc:sldMk cId="621053691" sldId="267"/>
            <ac:spMk id="2" creationId="{0CA2F67E-1CE9-448E-B81F-BAE773015143}"/>
          </ac:spMkLst>
        </pc:spChg>
        <pc:spChg chg="del">
          <ac:chgData name="Edgar Nunez" userId="3514155ac1b8cb52" providerId="LiveId" clId="{D2EB19B9-5DD5-4E27-BAC8-CD8D17C32EAC}" dt="2019-12-06T08:58:25.850" v="101" actId="931"/>
          <ac:spMkLst>
            <pc:docMk/>
            <pc:sldMk cId="621053691" sldId="267"/>
            <ac:spMk id="3" creationId="{018B48C3-E09D-4C1F-ACE8-420F26D63218}"/>
          </ac:spMkLst>
        </pc:spChg>
        <pc:spChg chg="mod">
          <ac:chgData name="Edgar Nunez" userId="3514155ac1b8cb52" providerId="LiveId" clId="{D2EB19B9-5DD5-4E27-BAC8-CD8D17C32EAC}" dt="2019-12-06T09:02:49.902" v="256" actId="15"/>
          <ac:spMkLst>
            <pc:docMk/>
            <pc:sldMk cId="621053691" sldId="267"/>
            <ac:spMk id="4" creationId="{38DF2EED-D56D-40AA-8CE3-4C365A57033B}"/>
          </ac:spMkLst>
        </pc:spChg>
        <pc:spChg chg="add">
          <ac:chgData name="Edgar Nunez" userId="3514155ac1b8cb52" providerId="LiveId" clId="{D2EB19B9-5DD5-4E27-BAC8-CD8D17C32EAC}" dt="2019-12-06T08:58:43.192" v="105" actId="26606"/>
          <ac:spMkLst>
            <pc:docMk/>
            <pc:sldMk cId="621053691" sldId="267"/>
            <ac:spMk id="11" creationId="{867D4867-5BA7-4462-B2F6-A23F4A622AA7}"/>
          </ac:spMkLst>
        </pc:spChg>
        <pc:picChg chg="add mod ord">
          <ac:chgData name="Edgar Nunez" userId="3514155ac1b8cb52" providerId="LiveId" clId="{D2EB19B9-5DD5-4E27-BAC8-CD8D17C32EAC}" dt="2019-12-06T08:58:43.192" v="105" actId="26606"/>
          <ac:picMkLst>
            <pc:docMk/>
            <pc:sldMk cId="621053691" sldId="267"/>
            <ac:picMk id="6" creationId="{FC09A3E6-A221-41DA-B5DF-DC0987CAB893}"/>
          </ac:picMkLst>
        </pc:picChg>
      </pc:sldChg>
      <pc:sldChg chg="addSp delSp modSp add mod setBg setClrOvrMap">
        <pc:chgData name="Edgar Nunez" userId="3514155ac1b8cb52" providerId="LiveId" clId="{D2EB19B9-5DD5-4E27-BAC8-CD8D17C32EAC}" dt="2019-12-06T09:12:59.688" v="340" actId="26606"/>
        <pc:sldMkLst>
          <pc:docMk/>
          <pc:sldMk cId="4060428240" sldId="268"/>
        </pc:sldMkLst>
        <pc:spChg chg="mod">
          <ac:chgData name="Edgar Nunez" userId="3514155ac1b8cb52" providerId="LiveId" clId="{D2EB19B9-5DD5-4E27-BAC8-CD8D17C32EAC}" dt="2019-12-06T09:12:59.688" v="340" actId="26606"/>
          <ac:spMkLst>
            <pc:docMk/>
            <pc:sldMk cId="4060428240" sldId="268"/>
            <ac:spMk id="2" creationId="{362B79FF-39F0-4DB0-AD56-C3CE39EF9A09}"/>
          </ac:spMkLst>
        </pc:spChg>
        <pc:spChg chg="del">
          <ac:chgData name="Edgar Nunez" userId="3514155ac1b8cb52" providerId="LiveId" clId="{D2EB19B9-5DD5-4E27-BAC8-CD8D17C32EAC}" dt="2019-12-06T09:07:13.418" v="261" actId="931"/>
          <ac:spMkLst>
            <pc:docMk/>
            <pc:sldMk cId="4060428240" sldId="268"/>
            <ac:spMk id="3" creationId="{3AF2EDEF-5441-4438-B0BE-28BE8D1FC6CE}"/>
          </ac:spMkLst>
        </pc:spChg>
        <pc:spChg chg="mod">
          <ac:chgData name="Edgar Nunez" userId="3514155ac1b8cb52" providerId="LiveId" clId="{D2EB19B9-5DD5-4E27-BAC8-CD8D17C32EAC}" dt="2019-12-06T09:12:59.688" v="340" actId="26606"/>
          <ac:spMkLst>
            <pc:docMk/>
            <pc:sldMk cId="4060428240" sldId="268"/>
            <ac:spMk id="4" creationId="{9CC4E1A0-6115-46B8-B170-34FF084E1619}"/>
          </ac:spMkLst>
        </pc:spChg>
        <pc:spChg chg="add">
          <ac:chgData name="Edgar Nunez" userId="3514155ac1b8cb52" providerId="LiveId" clId="{D2EB19B9-5DD5-4E27-BAC8-CD8D17C32EAC}" dt="2019-12-06T09:12:59.688" v="340" actId="26606"/>
          <ac:spMkLst>
            <pc:docMk/>
            <pc:sldMk cId="4060428240" sldId="268"/>
            <ac:spMk id="11" creationId="{867D4867-5BA7-4462-B2F6-A23F4A622AA7}"/>
          </ac:spMkLst>
        </pc:spChg>
        <pc:picChg chg="add mod ord">
          <ac:chgData name="Edgar Nunez" userId="3514155ac1b8cb52" providerId="LiveId" clId="{D2EB19B9-5DD5-4E27-BAC8-CD8D17C32EAC}" dt="2019-12-06T09:12:59.688" v="340" actId="26606"/>
          <ac:picMkLst>
            <pc:docMk/>
            <pc:sldMk cId="4060428240" sldId="268"/>
            <ac:picMk id="6" creationId="{F9B513C1-E1AC-4BD7-BD47-A78FDBF94DF2}"/>
          </ac:picMkLst>
        </pc:picChg>
      </pc:sldChg>
      <pc:sldChg chg="modSp add del">
        <pc:chgData name="Edgar Nunez" userId="3514155ac1b8cb52" providerId="LiveId" clId="{D2EB19B9-5DD5-4E27-BAC8-CD8D17C32EAC}" dt="2019-12-07T04:49:55.323" v="657" actId="2696"/>
        <pc:sldMkLst>
          <pc:docMk/>
          <pc:sldMk cId="2741357875" sldId="269"/>
        </pc:sldMkLst>
        <pc:spChg chg="mod">
          <ac:chgData name="Edgar Nunez" userId="3514155ac1b8cb52" providerId="LiveId" clId="{D2EB19B9-5DD5-4E27-BAC8-CD8D17C32EAC}" dt="2019-12-07T02:22:24.213" v="399" actId="313"/>
          <ac:spMkLst>
            <pc:docMk/>
            <pc:sldMk cId="2741357875" sldId="269"/>
            <ac:spMk id="2" creationId="{4F7B92CB-4CA7-4913-93E1-0699E2BE322D}"/>
          </ac:spMkLst>
        </pc:spChg>
        <pc:spChg chg="mod">
          <ac:chgData name="Edgar Nunez" userId="3514155ac1b8cb52" providerId="LiveId" clId="{D2EB19B9-5DD5-4E27-BAC8-CD8D17C32EAC}" dt="2019-12-07T02:29:48.990" v="650" actId="20577"/>
          <ac:spMkLst>
            <pc:docMk/>
            <pc:sldMk cId="2741357875" sldId="269"/>
            <ac:spMk id="4" creationId="{50D2FAEA-6B4E-48C5-9317-BF1121B88B1E}"/>
          </ac:spMkLst>
        </pc:spChg>
      </pc:sldChg>
      <pc:sldChg chg="add del">
        <pc:chgData name="Edgar Nunez" userId="3514155ac1b8cb52" providerId="LiveId" clId="{D2EB19B9-5DD5-4E27-BAC8-CD8D17C32EAC}" dt="2019-12-07T06:40:46.108" v="834" actId="2696"/>
        <pc:sldMkLst>
          <pc:docMk/>
          <pc:sldMk cId="3590218598" sldId="270"/>
        </pc:sldMkLst>
      </pc:sldChg>
      <pc:sldChg chg="addSp delSp modSp add mod setBg setClrOvrMap delDesignElem">
        <pc:chgData name="Edgar Nunez" userId="3514155ac1b8cb52" providerId="LiveId" clId="{D2EB19B9-5DD5-4E27-BAC8-CD8D17C32EAC}" dt="2019-12-07T07:07:26.507" v="924" actId="20577"/>
        <pc:sldMkLst>
          <pc:docMk/>
          <pc:sldMk cId="1289259455" sldId="271"/>
        </pc:sldMkLst>
        <pc:spChg chg="mod">
          <ac:chgData name="Edgar Nunez" userId="3514155ac1b8cb52" providerId="LiveId" clId="{D2EB19B9-5DD5-4E27-BAC8-CD8D17C32EAC}" dt="2019-12-07T04:49:45.205" v="656"/>
          <ac:spMkLst>
            <pc:docMk/>
            <pc:sldMk cId="1289259455" sldId="271"/>
            <ac:spMk id="2" creationId="{362B79FF-39F0-4DB0-AD56-C3CE39EF9A09}"/>
          </ac:spMkLst>
        </pc:spChg>
        <pc:spChg chg="mod">
          <ac:chgData name="Edgar Nunez" userId="3514155ac1b8cb52" providerId="LiveId" clId="{D2EB19B9-5DD5-4E27-BAC8-CD8D17C32EAC}" dt="2019-12-07T07:07:26.507" v="924" actId="20577"/>
          <ac:spMkLst>
            <pc:docMk/>
            <pc:sldMk cId="1289259455" sldId="271"/>
            <ac:spMk id="4" creationId="{9CC4E1A0-6115-46B8-B170-34FF084E1619}"/>
          </ac:spMkLst>
        </pc:spChg>
        <pc:spChg chg="add del mod">
          <ac:chgData name="Edgar Nunez" userId="3514155ac1b8cb52" providerId="LiveId" clId="{D2EB19B9-5DD5-4E27-BAC8-CD8D17C32EAC}" dt="2019-12-07T04:50:13.521" v="659" actId="931"/>
          <ac:spMkLst>
            <pc:docMk/>
            <pc:sldMk cId="1289259455" sldId="271"/>
            <ac:spMk id="5" creationId="{794E0E51-C58E-4A64-97D4-92E8D0EA6E3D}"/>
          </ac:spMkLst>
        </pc:spChg>
        <pc:spChg chg="add">
          <ac:chgData name="Edgar Nunez" userId="3514155ac1b8cb52" providerId="LiveId" clId="{D2EB19B9-5DD5-4E27-BAC8-CD8D17C32EAC}" dt="2019-12-07T04:49:30.372" v="654" actId="26606"/>
          <ac:spMkLst>
            <pc:docMk/>
            <pc:sldMk cId="1289259455" sldId="271"/>
            <ac:spMk id="8" creationId="{867D4867-5BA7-4462-B2F6-A23F4A622AA7}"/>
          </ac:spMkLst>
        </pc:spChg>
        <pc:spChg chg="del">
          <ac:chgData name="Edgar Nunez" userId="3514155ac1b8cb52" providerId="LiveId" clId="{D2EB19B9-5DD5-4E27-BAC8-CD8D17C32EAC}" dt="2019-12-07T04:49:11.848" v="653"/>
          <ac:spMkLst>
            <pc:docMk/>
            <pc:sldMk cId="1289259455" sldId="271"/>
            <ac:spMk id="11" creationId="{867D4867-5BA7-4462-B2F6-A23F4A622AA7}"/>
          </ac:spMkLst>
        </pc:spChg>
        <pc:spChg chg="add mod">
          <ac:chgData name="Edgar Nunez" userId="3514155ac1b8cb52" providerId="LiveId" clId="{D2EB19B9-5DD5-4E27-BAC8-CD8D17C32EAC}" dt="2019-12-07T04:50:43.906" v="665" actId="478"/>
          <ac:spMkLst>
            <pc:docMk/>
            <pc:sldMk cId="1289259455" sldId="271"/>
            <ac:spMk id="12" creationId="{FB409799-F3A2-435A-BF0E-253BF5D1602B}"/>
          </ac:spMkLst>
        </pc:spChg>
        <pc:picChg chg="del">
          <ac:chgData name="Edgar Nunez" userId="3514155ac1b8cb52" providerId="LiveId" clId="{D2EB19B9-5DD5-4E27-BAC8-CD8D17C32EAC}" dt="2019-12-07T04:50:05.485" v="658" actId="478"/>
          <ac:picMkLst>
            <pc:docMk/>
            <pc:sldMk cId="1289259455" sldId="271"/>
            <ac:picMk id="6" creationId="{F9B513C1-E1AC-4BD7-BD47-A78FDBF94DF2}"/>
          </ac:picMkLst>
        </pc:picChg>
        <pc:picChg chg="add del mod">
          <ac:chgData name="Edgar Nunez" userId="3514155ac1b8cb52" providerId="LiveId" clId="{D2EB19B9-5DD5-4E27-BAC8-CD8D17C32EAC}" dt="2019-12-07T04:50:43.906" v="665" actId="478"/>
          <ac:picMkLst>
            <pc:docMk/>
            <pc:sldMk cId="1289259455" sldId="271"/>
            <ac:picMk id="9" creationId="{3ECD7A1F-0375-476D-8511-59F78586CEE9}"/>
          </ac:picMkLst>
        </pc:picChg>
      </pc:sldChg>
      <pc:sldChg chg="addSp delSp modSp add mod setBg setClrOvrMap">
        <pc:chgData name="Edgar Nunez" userId="3514155ac1b8cb52" providerId="LiveId" clId="{D2EB19B9-5DD5-4E27-BAC8-CD8D17C32EAC}" dt="2019-12-07T06:41:08.130" v="835" actId="26606"/>
        <pc:sldMkLst>
          <pc:docMk/>
          <pc:sldMk cId="3335173820" sldId="272"/>
        </pc:sldMkLst>
        <pc:spChg chg="mod">
          <ac:chgData name="Edgar Nunez" userId="3514155ac1b8cb52" providerId="LiveId" clId="{D2EB19B9-5DD5-4E27-BAC8-CD8D17C32EAC}" dt="2019-12-07T06:41:08.130" v="835" actId="26606"/>
          <ac:spMkLst>
            <pc:docMk/>
            <pc:sldMk cId="3335173820" sldId="272"/>
            <ac:spMk id="2" creationId="{E95E49F9-3567-4AD1-88F2-45A6AFFF9ABE}"/>
          </ac:spMkLst>
        </pc:spChg>
        <pc:spChg chg="del">
          <ac:chgData name="Edgar Nunez" userId="3514155ac1b8cb52" providerId="LiveId" clId="{D2EB19B9-5DD5-4E27-BAC8-CD8D17C32EAC}" dt="2019-12-07T04:50:39.110" v="662" actId="931"/>
          <ac:spMkLst>
            <pc:docMk/>
            <pc:sldMk cId="3335173820" sldId="272"/>
            <ac:spMk id="3" creationId="{1A12EFBA-AC42-47CD-8C54-3305CC2BBA7E}"/>
          </ac:spMkLst>
        </pc:spChg>
        <pc:spChg chg="mod ord">
          <ac:chgData name="Edgar Nunez" userId="3514155ac1b8cb52" providerId="LiveId" clId="{D2EB19B9-5DD5-4E27-BAC8-CD8D17C32EAC}" dt="2019-12-07T06:41:08.130" v="835" actId="26606"/>
          <ac:spMkLst>
            <pc:docMk/>
            <pc:sldMk cId="3335173820" sldId="272"/>
            <ac:spMk id="4" creationId="{65B6C040-FA37-4B5C-B142-6851EA5A5BDB}"/>
          </ac:spMkLst>
        </pc:spChg>
        <pc:spChg chg="add del">
          <ac:chgData name="Edgar Nunez" userId="3514155ac1b8cb52" providerId="LiveId" clId="{D2EB19B9-5DD5-4E27-BAC8-CD8D17C32EAC}" dt="2019-12-07T04:57:56.360" v="790" actId="478"/>
          <ac:spMkLst>
            <pc:docMk/>
            <pc:sldMk cId="3335173820" sldId="272"/>
            <ac:spMk id="7" creationId="{FEAC2BF8-BFA6-44E8-A1FE-8FA1FBEFE361}"/>
          </ac:spMkLst>
        </pc:spChg>
        <pc:spChg chg="add del">
          <ac:chgData name="Edgar Nunez" userId="3514155ac1b8cb52" providerId="LiveId" clId="{D2EB19B9-5DD5-4E27-BAC8-CD8D17C32EAC}" dt="2019-12-07T06:41:08.130" v="835" actId="26606"/>
          <ac:spMkLst>
            <pc:docMk/>
            <pc:sldMk cId="3335173820" sldId="272"/>
            <ac:spMk id="11" creationId="{867D4867-5BA7-4462-B2F6-A23F4A622AA7}"/>
          </ac:spMkLst>
        </pc:spChg>
        <pc:spChg chg="add">
          <ac:chgData name="Edgar Nunez" userId="3514155ac1b8cb52" providerId="LiveId" clId="{D2EB19B9-5DD5-4E27-BAC8-CD8D17C32EAC}" dt="2019-12-07T06:41:08.130" v="835" actId="26606"/>
          <ac:spMkLst>
            <pc:docMk/>
            <pc:sldMk cId="3335173820" sldId="272"/>
            <ac:spMk id="16" creationId="{4038CB10-1F5C-4D54-9DF7-12586DE5B007}"/>
          </ac:spMkLst>
        </pc:spChg>
        <pc:spChg chg="add">
          <ac:chgData name="Edgar Nunez" userId="3514155ac1b8cb52" providerId="LiveId" clId="{D2EB19B9-5DD5-4E27-BAC8-CD8D17C32EAC}" dt="2019-12-07T06:41:08.130" v="835" actId="26606"/>
          <ac:spMkLst>
            <pc:docMk/>
            <pc:sldMk cId="3335173820" sldId="272"/>
            <ac:spMk id="18" creationId="{73ED6512-6858-4552-B699-9A97FE9A4EA2}"/>
          </ac:spMkLst>
        </pc:spChg>
        <pc:picChg chg="add mod ord">
          <ac:chgData name="Edgar Nunez" userId="3514155ac1b8cb52" providerId="LiveId" clId="{D2EB19B9-5DD5-4E27-BAC8-CD8D17C32EAC}" dt="2019-12-07T06:41:08.130" v="835" actId="26606"/>
          <ac:picMkLst>
            <pc:docMk/>
            <pc:sldMk cId="3335173820" sldId="272"/>
            <ac:picMk id="6" creationId="{54F503C8-FE9D-4AB8-B875-B9C51705B8A1}"/>
          </ac:picMkLst>
        </pc:picChg>
      </pc:sldChg>
      <pc:sldChg chg="modSp add del">
        <pc:chgData name="Edgar Nunez" userId="3514155ac1b8cb52" providerId="LiveId" clId="{D2EB19B9-5DD5-4E27-BAC8-CD8D17C32EAC}" dt="2019-12-07T06:43:18.426" v="845" actId="2696"/>
        <pc:sldMkLst>
          <pc:docMk/>
          <pc:sldMk cId="1077454108" sldId="273"/>
        </pc:sldMkLst>
        <pc:spChg chg="mod">
          <ac:chgData name="Edgar Nunez" userId="3514155ac1b8cb52" providerId="LiveId" clId="{D2EB19B9-5DD5-4E27-BAC8-CD8D17C32EAC}" dt="2019-12-07T06:39:47.781" v="833" actId="20577"/>
          <ac:spMkLst>
            <pc:docMk/>
            <pc:sldMk cId="1077454108" sldId="273"/>
            <ac:spMk id="2" creationId="{0F2EB91D-4DD3-4618-8969-6383E52B2003}"/>
          </ac:spMkLst>
        </pc:spChg>
        <pc:spChg chg="mod">
          <ac:chgData name="Edgar Nunez" userId="3514155ac1b8cb52" providerId="LiveId" clId="{D2EB19B9-5DD5-4E27-BAC8-CD8D17C32EAC}" dt="2019-12-07T05:09:15.545" v="806" actId="20577"/>
          <ac:spMkLst>
            <pc:docMk/>
            <pc:sldMk cId="1077454108" sldId="273"/>
            <ac:spMk id="4" creationId="{1A6F4146-E38F-479D-B46B-B0587AE3552B}"/>
          </ac:spMkLst>
        </pc:spChg>
      </pc:sldChg>
      <pc:sldChg chg="addSp delSp modSp add mod setBg delDesignElem">
        <pc:chgData name="Edgar Nunez" userId="3514155ac1b8cb52" providerId="LiveId" clId="{D2EB19B9-5DD5-4E27-BAC8-CD8D17C32EAC}" dt="2019-12-07T07:18:11.438" v="961" actId="20577"/>
        <pc:sldMkLst>
          <pc:docMk/>
          <pc:sldMk cId="2148425358" sldId="274"/>
        </pc:sldMkLst>
        <pc:spChg chg="mod">
          <ac:chgData name="Edgar Nunez" userId="3514155ac1b8cb52" providerId="LiveId" clId="{D2EB19B9-5DD5-4E27-BAC8-CD8D17C32EAC}" dt="2019-12-07T06:42:54.954" v="844" actId="207"/>
          <ac:spMkLst>
            <pc:docMk/>
            <pc:sldMk cId="2148425358" sldId="274"/>
            <ac:spMk id="2" creationId="{E95E49F9-3567-4AD1-88F2-45A6AFFF9ABE}"/>
          </ac:spMkLst>
        </pc:spChg>
        <pc:spChg chg="mod">
          <ac:chgData name="Edgar Nunez" userId="3514155ac1b8cb52" providerId="LiveId" clId="{D2EB19B9-5DD5-4E27-BAC8-CD8D17C32EAC}" dt="2019-12-07T07:18:11.438" v="961" actId="20577"/>
          <ac:spMkLst>
            <pc:docMk/>
            <pc:sldMk cId="2148425358" sldId="274"/>
            <ac:spMk id="4" creationId="{65B6C040-FA37-4B5C-B142-6851EA5A5BDB}"/>
          </ac:spMkLst>
        </pc:spChg>
        <pc:spChg chg="add">
          <ac:chgData name="Edgar Nunez" userId="3514155ac1b8cb52" providerId="LiveId" clId="{D2EB19B9-5DD5-4E27-BAC8-CD8D17C32EAC}" dt="2019-12-07T06:41:52.667" v="838" actId="26606"/>
          <ac:spMkLst>
            <pc:docMk/>
            <pc:sldMk cId="2148425358" sldId="274"/>
            <ac:spMk id="11" creationId="{4038CB10-1F5C-4D54-9DF7-12586DE5B007}"/>
          </ac:spMkLst>
        </pc:spChg>
        <pc:spChg chg="add">
          <ac:chgData name="Edgar Nunez" userId="3514155ac1b8cb52" providerId="LiveId" clId="{D2EB19B9-5DD5-4E27-BAC8-CD8D17C32EAC}" dt="2019-12-07T06:41:52.667" v="838" actId="26606"/>
          <ac:spMkLst>
            <pc:docMk/>
            <pc:sldMk cId="2148425358" sldId="274"/>
            <ac:spMk id="13" creationId="{73ED6512-6858-4552-B699-9A97FE9A4EA2}"/>
          </ac:spMkLst>
        </pc:spChg>
        <pc:spChg chg="del">
          <ac:chgData name="Edgar Nunez" userId="3514155ac1b8cb52" providerId="LiveId" clId="{D2EB19B9-5DD5-4E27-BAC8-CD8D17C32EAC}" dt="2019-12-07T06:41:37.049" v="837"/>
          <ac:spMkLst>
            <pc:docMk/>
            <pc:sldMk cId="2148425358" sldId="274"/>
            <ac:spMk id="16" creationId="{4038CB10-1F5C-4D54-9DF7-12586DE5B007}"/>
          </ac:spMkLst>
        </pc:spChg>
        <pc:spChg chg="del">
          <ac:chgData name="Edgar Nunez" userId="3514155ac1b8cb52" providerId="LiveId" clId="{D2EB19B9-5DD5-4E27-BAC8-CD8D17C32EAC}" dt="2019-12-07T06:41:37.049" v="837"/>
          <ac:spMkLst>
            <pc:docMk/>
            <pc:sldMk cId="2148425358" sldId="274"/>
            <ac:spMk id="18" creationId="{73ED6512-6858-4552-B699-9A97FE9A4E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52C5-3DEB-455C-8C04-F8F104C3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7632E-14BE-4003-8C6F-A16BD7737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0A59-7267-41FB-A13A-E707FCB3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8312-1C8D-4619-97D3-5A78F7A3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3B23-3A3D-4958-9F89-EE8103A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71E6-4366-470F-8CA9-4AF2648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596EB-7064-44F0-9C99-289646996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7277-B62B-4BCE-8DB5-2F4E469A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3C64-6A83-4F45-9D38-6EEBCA7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A621-7125-44EE-B3EB-DDBE5C6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5DC65-F844-454E-B59B-65785036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F9DCC-A409-4900-9C6C-D292AD051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213F-E7AE-4045-BD32-3BCA6E18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FCDF-75FD-4EEE-B86A-13C57391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ED83-0050-4348-8DBE-8BA09AC9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77CF-7886-4E5F-A48E-EA72A5DF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5094-F013-4850-A4FF-1B435F59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505D-A5A7-4B12-AD90-E8DD527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0177-317D-4898-9C99-37CDF91D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2ABD-0D71-409D-8084-84FC5F7E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8BDA-C09B-450A-99DF-5525D07B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E0C25-AE2C-47A9-BE38-8D3609E4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21E1-5245-45CE-B124-BC4738CD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3431-8FC0-46A8-9F9E-92E319F6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A289-B3A9-49BD-83C8-8E3E60F4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2ECD-7067-4D03-A3FB-FEF0DE1C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0B66-DB45-4A38-866B-984E220B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6D335-4E0F-471D-BCEB-67B82586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401C-DB5B-478B-BCAF-482F56CF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29A30-0E03-40C3-8D91-0B163156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4060-DB4F-488F-948C-720C6F04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CDEA-0429-4E30-9460-0B579F86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872A-9EB5-464B-B28A-61F70875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86C0-3C65-4063-9443-041C19A1B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4CC08-CC55-4B96-A27B-1973ED45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A1FA-4C96-4165-A334-BB5E9310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0CB29-366D-4FD2-AD3F-18F87B74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4F7F9-A9ED-4B68-B903-80D9E844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6DBDF-13BF-455F-B3E9-561FA659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A3E6-939E-4FAA-B94E-688676DE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FA704-C951-4AEB-A4C3-389C0020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942A9-0702-41E3-857A-03B870D1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7C6B4-41D2-419B-B174-1AAD6662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8F668-CB20-4C58-9691-4921D551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44670-C195-49BB-B75B-BC657F1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76E5C-5377-4034-AB9D-C62C9EB2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D2B8-5BA0-4CDD-8085-EEFE0DC2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FDDC-BA1A-4919-9507-F721B7B8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2787-E09B-4F7E-A705-81F9C7BD2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237FD-E42F-418B-9992-85EE4B7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30303-4065-405E-856B-EB2179A8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D4BF-C614-4A08-87CE-4D4A48ED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3C9D-2C68-4886-B268-22BFB702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78DC-7392-450B-9E5E-043614C29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26BE6-AD18-436A-B5CF-5E3043B8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79294-FC10-41DF-B4DB-4B386A5A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84C0-E553-4A37-8823-1A73955A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714F-D114-4939-A02C-45E4345D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48833-1970-457E-A90E-AA639BE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638C2-30D1-47CA-8C33-10A3D9A7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1715-C849-4533-A62A-D799935C0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51C7-1A88-4334-85E7-E7803832026A}" type="datetimeFigureOut">
              <a:rPr lang="en-US" smtClean="0"/>
              <a:t>12/05/2019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9E2C1-6C54-4C16-959D-B1FFE270F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7C0A-5176-4403-8B21-678693DC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7C-1689-4266-BA10-78DD603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6F50A-2D27-405A-97D4-A9C233E08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Frito Lay - Case Study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A7D92-8E6E-404D-A5F4-F64CA7A5C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Edgar Nunez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2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B79FF-39F0-4DB0-AD56-C3CE39EF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Income vs. 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E1A0-6115-46B8-B170-34FF084E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There is a tendency for monthly income to increase as age increases.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Attrition frequency tends to decrease as monthly income increases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9B513C1-E1AC-4BD7-BD47-A78FDBF94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9758"/>
            <a:ext cx="6250769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2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B79FF-39F0-4DB0-AD56-C3CE39EF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Predicting attrition with accuracy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E1A0-6115-46B8-B170-34FF084E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We use a logistic regression model with prediction accuracy of about 83% to predict employee's attrition, based on relevant predictor variables.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B409799-F3A2-435A-BF0E-253BF5D1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E49F9-3567-4AD1-88F2-45A6AFFF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Linear regression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503C8-FE9D-4AB8-B875-B9C51705B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" r="-3" b="324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C040-FA37-4B5C-B142-6851EA5A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Total working years is a strong predictor of monthly income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 strong positive correlation of  0.778</a:t>
            </a:r>
          </a:p>
        </p:txBody>
      </p:sp>
    </p:spTree>
    <p:extLst>
      <p:ext uri="{BB962C8B-B14F-4D97-AF65-F5344CB8AC3E}">
        <p14:creationId xmlns:p14="http://schemas.microsoft.com/office/powerpoint/2010/main" val="33351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E49F9-3567-4AD1-88F2-45A6AFFF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Regression model conclusion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503C8-FE9D-4AB8-B875-B9C51705B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" r="-3" b="324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C040-FA37-4B5C-B142-6851EA5A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every one year increase in Total Working Years the Monthly Income increases by 475.7, starting at a base monthly income of 1117.8 with a 95% confidence level, small p-value: &lt; 2.2e-16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Statistically </a:t>
            </a:r>
            <a:r>
              <a:rPr lang="en-US" sz="2000">
                <a:solidFill>
                  <a:srgbClr val="FFFFFF"/>
                </a:solidFill>
              </a:rPr>
              <a:t>significant model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2D5F-6CB6-4A47-841C-F0EA6C71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FB62E-5D8F-49E0-B61D-EBAADFDB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/>
              <a:t>The correlation analysis reveled the following findings: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100"/>
              <a:t>the strongest correlation is between JobLevel and Monthly income, with correlation at 0.95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100"/>
              <a:t>the more total working years, the more Job Level, with correlation at 0.780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100"/>
              <a:t>the more total working years, the more Monthly Income, with correlation at 0.778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100"/>
              <a:t>the more performance rating, the more Percent salary hike, with correlation at 0.775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100"/>
              <a:t>the more yearsatcompany, the more yearsInCurrentRole, with correlation at 0.776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100"/>
              <a:t>the more yearswithcurrmanager, the more yearsatcompany, with correlation at  0.765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100"/>
              <a:t>the more yearswithcurrmanager, the more yearsincurrentrole, with correlation at 0.709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202EC61-73B5-4760-AD6E-BB6F5E6E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810" y="643467"/>
            <a:ext cx="589667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E69D-6505-4C88-88E4-8EDED5E2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Marital Status vs Attrition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9B34-70DA-4838-922A-BF79D9E6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Marital Status vs Attrition plot show that personnel who are single have a higher attrition rate and divorced personnel has the lowest attrition. However, married personnel has the lowest attrition rate.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B87C6-3283-47C2-8B64-96606B245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9758"/>
            <a:ext cx="6250769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72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9B0EC-639A-4738-A9AB-961A0884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Job Role vs Attrition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56CB-833F-4483-8808-21829696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JobRole</a:t>
            </a:r>
            <a:r>
              <a:rPr lang="en-US" sz="2000" dirty="0"/>
              <a:t> vs Attrition plot shows that laboratory technician, human resources and sales representative roles have more attrition.</a:t>
            </a:r>
          </a:p>
        </p:txBody>
      </p:sp>
      <p:pic>
        <p:nvPicPr>
          <p:cNvPr id="6" name="Content Placeholder 5" descr="A picture containing brick, room&#10;&#10;Description automatically generated">
            <a:extLst>
              <a:ext uri="{FF2B5EF4-FFF2-40B4-BE49-F238E27FC236}">
                <a16:creationId xmlns:a16="http://schemas.microsoft.com/office/drawing/2014/main" id="{FE9FC26A-5B53-41B1-A0EC-11138142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9758"/>
            <a:ext cx="6250769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0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9B0EC-639A-4738-A9AB-961A0884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Gender vs Attrition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56CB-833F-4483-8808-21829696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Gender vs Attrition plot shows that the gender characteristic is not significant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53308-B3D7-45F0-8BFF-990CDF0E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9758"/>
            <a:ext cx="6250769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3A822-35F7-4375-A8E3-55927CE3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Education Field vs Attrition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6E060-2F66-4D26-9111-D5B3414A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Education Field vs Attrition plot shows that technical degree and human resources have the highest attrition ratios.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B2D132-ED38-497E-8637-C2A0EC0B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9758"/>
            <a:ext cx="6250769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6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0329-C2C3-4439-99FA-3D5D2AA0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vs Attrition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8D916C-9013-45D6-B650-38320E0C0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19673"/>
            <a:ext cx="6172200" cy="38091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2C31-7C16-4B0D-8319-A0319099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Department vs Attrition plot show that the department attrition ratios are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315728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F20B0-B5F8-42AF-8648-EAE9C525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Travel vs Attrition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982A2-0809-4B5A-B7EE-785CEE5D5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BusinessTravel</a:t>
            </a:r>
            <a:r>
              <a:rPr lang="en-US" sz="2000" dirty="0"/>
              <a:t> vs Attrition plot shows that the ratio of attrition increases with increases in travel frequency increases.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5D77F9-CD8B-40FA-A40B-F24153195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9758"/>
            <a:ext cx="6250769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2F67E-1CE9-448E-B81F-BAE77301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Cumulative attrition ratio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F2EED-D56D-40AA-8CE3-4C365A57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Apparently, attrition ratio is cumulative when the following conditions are present: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Personnel does over time, are single, and are less than 35 years old.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C09A3E6-A221-41DA-B5DF-DC0987CAB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19758"/>
            <a:ext cx="6250769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3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Frito Lay - Case Study 2 </vt:lpstr>
      <vt:lpstr>Correlation analysis</vt:lpstr>
      <vt:lpstr>Marital Status vs Attrition</vt:lpstr>
      <vt:lpstr> Job Role vs Attrition</vt:lpstr>
      <vt:lpstr> Gender vs Attrition</vt:lpstr>
      <vt:lpstr>Education Field vs Attrition</vt:lpstr>
      <vt:lpstr>Department vs Attrition</vt:lpstr>
      <vt:lpstr>Business Travel vs Attrition</vt:lpstr>
      <vt:lpstr>Cumulative attrition ratio</vt:lpstr>
      <vt:lpstr>Monthly Income vs. Age</vt:lpstr>
      <vt:lpstr>Predicting attrition with accuracy</vt:lpstr>
      <vt:lpstr>Linear regression model</vt:lpstr>
      <vt:lpstr>Regression model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 - Case Study 2 </dc:title>
  <dc:creator>Edgar Nunez</dc:creator>
  <cp:lastModifiedBy>Edgar Nunez</cp:lastModifiedBy>
  <cp:revision>1</cp:revision>
  <dcterms:created xsi:type="dcterms:W3CDTF">2019-12-07T06:41:52Z</dcterms:created>
  <dcterms:modified xsi:type="dcterms:W3CDTF">2019-12-07T07:18:13Z</dcterms:modified>
</cp:coreProperties>
</file>