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4" name="Are Larsen Otterdal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11-01T08:31:49.396">
    <p:pos x="1848" y="2886"/>
    <p:text>Bra!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8-11-01T08:39:56.750">
    <p:pos x="1565" y="2942"/>
    <p:text>Ikke egentlig? Kan evt. gjøres 'back-end'? (Eneste jeg kommer på er om systemet skal bruke kioskeierens telefon for å rapportere mer status...)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3" dt="2018-11-01T08:51:48.692">
    <p:pos x="4260" y="725"/>
    <p:text>Er 'History' tegnet opp?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4" dt="2018-11-01T08:52:31.853">
    <p:pos x="274" y="766"/>
    <p:text>Er 'Generate code' ivaretatt?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53977d07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53977d07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41977595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41977595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6a292591a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6a292591a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6a292591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6a292591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53977d07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53977d07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652415b50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652415b50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652415b5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652415b5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53977d075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53977d075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652415b50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652415b50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53977d07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53977d07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53977d07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53977d07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Relationship Id="rId4" Type="http://schemas.openxmlformats.org/officeDocument/2006/relationships/image" Target="../media/image14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2.xml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9.png"/><Relationship Id="rId6" Type="http://schemas.openxmlformats.org/officeDocument/2006/relationships/image" Target="../media/image6.png"/><Relationship Id="rId7" Type="http://schemas.openxmlformats.org/officeDocument/2006/relationships/image" Target="../media/image12.png"/><Relationship Id="rId8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3.xml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7.png"/><Relationship Id="rId7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4.xml"/><Relationship Id="rId4" Type="http://schemas.openxmlformats.org/officeDocument/2006/relationships/image" Target="../media/image11.png"/><Relationship Id="rId9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21.png"/><Relationship Id="rId7" Type="http://schemas.openxmlformats.org/officeDocument/2006/relationships/image" Target="../media/image15.png"/><Relationship Id="rId8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Konseptskisser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24.oktober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Kiosk owner</a:t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 rotWithShape="1">
          <a:blip r:embed="rId3">
            <a:alphaModFix/>
          </a:blip>
          <a:srcRect b="14951" l="0" r="0" t="0"/>
          <a:stretch/>
        </p:blipFill>
        <p:spPr>
          <a:xfrm>
            <a:off x="4572000" y="1236025"/>
            <a:ext cx="1837825" cy="3907476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1975" y="1236025"/>
            <a:ext cx="1837825" cy="3158778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4" name="Google Shape;154;p22"/>
          <p:cNvSpPr txBox="1"/>
          <p:nvPr/>
        </p:nvSpPr>
        <p:spPr>
          <a:xfrm>
            <a:off x="6543675" y="3029713"/>
            <a:ext cx="2743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Bruk heller enn kjøp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3"/>
          <p:cNvPicPr preferRelativeResize="0"/>
          <p:nvPr/>
        </p:nvPicPr>
        <p:blipFill rotWithShape="1">
          <a:blip r:embed="rId3">
            <a:alphaModFix/>
          </a:blip>
          <a:srcRect b="14726" l="0" r="0" t="0"/>
          <a:stretch/>
        </p:blipFill>
        <p:spPr>
          <a:xfrm>
            <a:off x="2546800" y="1152450"/>
            <a:ext cx="1987750" cy="3416451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0" name="Google Shape;16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>
                <a:solidFill>
                  <a:srgbClr val="000000"/>
                </a:solidFill>
              </a:rPr>
              <a:t>Error messages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4851475" y="1527325"/>
            <a:ext cx="4020600" cy="21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Flere eksempler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o"/>
              <a:t>Sorry, that password </a:t>
            </a:r>
            <a:r>
              <a:rPr lang="no"/>
              <a:t>isn't</a:t>
            </a:r>
            <a:r>
              <a:rPr lang="no"/>
              <a:t> right. We can help you </a:t>
            </a:r>
            <a:r>
              <a:rPr lang="no" u="sng"/>
              <a:t>recover your password</a:t>
            </a:r>
            <a:r>
              <a:rPr lang="no"/>
              <a:t>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o"/>
              <a:t>Oh! You </a:t>
            </a:r>
            <a:r>
              <a:rPr lang="no"/>
              <a:t>don't</a:t>
            </a:r>
            <a:r>
              <a:rPr lang="no"/>
              <a:t> have any credits left. </a:t>
            </a:r>
            <a:r>
              <a:rPr lang="no" u="sng"/>
              <a:t>Load your mPower account</a:t>
            </a:r>
            <a:endParaRPr u="sng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o"/>
              <a:t>Betaling - feilmelding via mPesa og Paypal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Prioritering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400">
                <a:solidFill>
                  <a:srgbClr val="000000"/>
                </a:solidFill>
              </a:rPr>
              <a:t>Prioritet 1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no" sz="1400">
                <a:solidFill>
                  <a:srgbClr val="000000"/>
                </a:solidFill>
              </a:rPr>
              <a:t>Logge på/opprette bruker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no" sz="1400">
                <a:solidFill>
                  <a:srgbClr val="000000"/>
                </a:solidFill>
              </a:rPr>
              <a:t>Kjøpe credits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no" sz="1400">
                <a:solidFill>
                  <a:srgbClr val="000000"/>
                </a:solidFill>
              </a:rPr>
              <a:t>Betale og aktivere lading med credits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o" sz="1400">
                <a:solidFill>
                  <a:srgbClr val="000000"/>
                </a:solidFill>
              </a:rPr>
              <a:t>Prioritet 2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no" sz="1400">
                <a:solidFill>
                  <a:srgbClr val="000000"/>
                </a:solidFill>
              </a:rPr>
              <a:t>Kode (generere kode, bruke kode)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o" sz="1400">
                <a:solidFill>
                  <a:srgbClr val="000000"/>
                </a:solidFill>
              </a:rPr>
              <a:t>Prioritet</a:t>
            </a:r>
            <a:r>
              <a:rPr lang="no" sz="1400">
                <a:solidFill>
                  <a:srgbClr val="000000"/>
                </a:solidFill>
              </a:rPr>
              <a:t> 3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no" sz="1400">
                <a:solidFill>
                  <a:srgbClr val="000000"/>
                </a:solidFill>
              </a:rPr>
              <a:t>Kart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no" sz="1400">
                <a:solidFill>
                  <a:srgbClr val="000000"/>
                </a:solidFill>
              </a:rPr>
              <a:t>Status på stasjon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no" sz="2400">
                <a:solidFill>
                  <a:srgbClr val="000000"/>
                </a:solidFill>
              </a:rPr>
              <a:t>Skisser 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no" sz="2400">
                <a:solidFill>
                  <a:srgbClr val="000000"/>
                </a:solidFill>
              </a:rPr>
              <a:t>Prioritering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25" y="1152450"/>
            <a:ext cx="1987750" cy="3416438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Welcome site 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4326" y="1152450"/>
            <a:ext cx="1987750" cy="3416479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5">
            <a:alphaModFix/>
          </a:blip>
          <a:srcRect b="67149" l="0" r="0" t="5351"/>
          <a:stretch/>
        </p:blipFill>
        <p:spPr>
          <a:xfrm>
            <a:off x="2536225" y="1152450"/>
            <a:ext cx="1987750" cy="341645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Welcome site desktop (2 alternatives) 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925" y="1262950"/>
            <a:ext cx="2323094" cy="3226525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4906" y="1262950"/>
            <a:ext cx="2323094" cy="3226525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7" name="Google Shape;77;p16"/>
          <p:cNvSpPr txBox="1"/>
          <p:nvPr/>
        </p:nvSpPr>
        <p:spPr>
          <a:xfrm>
            <a:off x="2934850" y="4582300"/>
            <a:ext cx="46719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200"/>
              <a:t>Skiller på </a:t>
            </a:r>
            <a:r>
              <a:rPr lang="no" sz="1200"/>
              <a:t>sluttbruker og kioskeier</a:t>
            </a:r>
            <a:r>
              <a:rPr lang="no" sz="1200"/>
              <a:t> (bare vist for desktop)</a:t>
            </a:r>
            <a:endParaRPr sz="1200"/>
          </a:p>
        </p:txBody>
      </p:sp>
      <p:cxnSp>
        <p:nvCxnSpPr>
          <p:cNvPr id="78" name="Google Shape;78;p16"/>
          <p:cNvCxnSpPr/>
          <p:nvPr/>
        </p:nvCxnSpPr>
        <p:spPr>
          <a:xfrm>
            <a:off x="3249300" y="4189975"/>
            <a:ext cx="0" cy="44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Create account 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125" y="1152450"/>
            <a:ext cx="1987750" cy="3416438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5" name="Google Shape;85;p17"/>
          <p:cNvPicPr preferRelativeResize="0"/>
          <p:nvPr/>
        </p:nvPicPr>
        <p:blipFill rotWithShape="1">
          <a:blip r:embed="rId5">
            <a:alphaModFix/>
          </a:blip>
          <a:srcRect b="14726" l="0" r="0" t="0"/>
          <a:stretch/>
        </p:blipFill>
        <p:spPr>
          <a:xfrm>
            <a:off x="2546800" y="1152452"/>
            <a:ext cx="1987750" cy="3416451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6" name="Google Shape;86;p17"/>
          <p:cNvPicPr preferRelativeResize="0"/>
          <p:nvPr/>
        </p:nvPicPr>
        <p:blipFill rotWithShape="1">
          <a:blip r:embed="rId6">
            <a:alphaModFix/>
          </a:blip>
          <a:srcRect b="8332" l="0" r="0" t="0"/>
          <a:stretch/>
        </p:blipFill>
        <p:spPr>
          <a:xfrm>
            <a:off x="4655475" y="1152450"/>
            <a:ext cx="1987750" cy="3416449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7" name="Google Shape;87;p17"/>
          <p:cNvSpPr txBox="1"/>
          <p:nvPr/>
        </p:nvSpPr>
        <p:spPr>
          <a:xfrm>
            <a:off x="2485650" y="4671825"/>
            <a:ext cx="43125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200"/>
              <a:t>Skille</a:t>
            </a:r>
            <a:r>
              <a:rPr lang="no" sz="1200"/>
              <a:t> på r</a:t>
            </a:r>
            <a:r>
              <a:rPr lang="no" sz="1200"/>
              <a:t>egistrer som sluttbruker/kioskeier? (Uber)</a:t>
            </a:r>
            <a:endParaRPr sz="1200"/>
          </a:p>
        </p:txBody>
      </p:sp>
      <p:cxnSp>
        <p:nvCxnSpPr>
          <p:cNvPr id="88" name="Google Shape;88;p17"/>
          <p:cNvCxnSpPr/>
          <p:nvPr/>
        </p:nvCxnSpPr>
        <p:spPr>
          <a:xfrm>
            <a:off x="2485650" y="4334925"/>
            <a:ext cx="0" cy="5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Charge with code </a:t>
            </a:r>
            <a:r>
              <a:rPr lang="no"/>
              <a:t>(not logged in)</a:t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5746750" y="4522075"/>
            <a:ext cx="30204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o" sz="1200"/>
              <a:t>Når ikke logged inn, hvordan få </a:t>
            </a:r>
            <a:endParaRPr sz="12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o" sz="1200"/>
              <a:t>kvittering på lading? Epost, sms?</a:t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396" y="1216850"/>
            <a:ext cx="1310724" cy="2252775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6957" y="1216850"/>
            <a:ext cx="1293698" cy="2223526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7" name="Google Shape;97;p18"/>
          <p:cNvPicPr preferRelativeResize="0"/>
          <p:nvPr/>
        </p:nvPicPr>
        <p:blipFill rotWithShape="1">
          <a:blip r:embed="rId5">
            <a:alphaModFix/>
          </a:blip>
          <a:srcRect b="8332" l="0" r="0" t="0"/>
          <a:stretch/>
        </p:blipFill>
        <p:spPr>
          <a:xfrm>
            <a:off x="4599301" y="1216850"/>
            <a:ext cx="1293698" cy="2223537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6">
            <a:alphaModFix/>
          </a:blip>
          <a:srcRect b="72501" l="0" r="0" t="0"/>
          <a:stretch/>
        </p:blipFill>
        <p:spPr>
          <a:xfrm>
            <a:off x="470850" y="1216850"/>
            <a:ext cx="1293698" cy="222354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81641" y="1216850"/>
            <a:ext cx="1293698" cy="2223537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00" name="Google Shape;100;p18"/>
          <p:cNvCxnSpPr/>
          <p:nvPr/>
        </p:nvCxnSpPr>
        <p:spPr>
          <a:xfrm>
            <a:off x="8542575" y="3339150"/>
            <a:ext cx="0" cy="114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8"/>
          <p:cNvSpPr txBox="1"/>
          <p:nvPr/>
        </p:nvSpPr>
        <p:spPr>
          <a:xfrm>
            <a:off x="501625" y="3609575"/>
            <a:ext cx="11679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/>
              <a:t>1. Charge with code</a:t>
            </a:r>
            <a:endParaRPr sz="1000"/>
          </a:p>
        </p:txBody>
      </p:sp>
      <p:sp>
        <p:nvSpPr>
          <p:cNvPr id="102" name="Google Shape;102;p18"/>
          <p:cNvSpPr txBox="1"/>
          <p:nvPr/>
        </p:nvSpPr>
        <p:spPr>
          <a:xfrm>
            <a:off x="1835400" y="3609575"/>
            <a:ext cx="11679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/>
              <a:t>2</a:t>
            </a:r>
            <a:r>
              <a:rPr lang="no" sz="1000"/>
              <a:t>. Enter code</a:t>
            </a:r>
            <a:endParaRPr sz="1000"/>
          </a:p>
        </p:txBody>
      </p:sp>
      <p:sp>
        <p:nvSpPr>
          <p:cNvPr id="103" name="Google Shape;103;p18"/>
          <p:cNvSpPr txBox="1"/>
          <p:nvPr/>
        </p:nvSpPr>
        <p:spPr>
          <a:xfrm>
            <a:off x="3169175" y="3609575"/>
            <a:ext cx="1355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/>
              <a:t>3</a:t>
            </a:r>
            <a:r>
              <a:rPr lang="no" sz="1000"/>
              <a:t>. Connect to station (bluetooth)</a:t>
            </a:r>
            <a:endParaRPr sz="1000"/>
          </a:p>
        </p:txBody>
      </p:sp>
      <p:sp>
        <p:nvSpPr>
          <p:cNvPr id="104" name="Google Shape;104;p18"/>
          <p:cNvSpPr txBox="1"/>
          <p:nvPr/>
        </p:nvSpPr>
        <p:spPr>
          <a:xfrm>
            <a:off x="4568600" y="3609575"/>
            <a:ext cx="1355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/>
              <a:t>4</a:t>
            </a:r>
            <a:r>
              <a:rPr lang="no" sz="1000"/>
              <a:t>. Select not connected to port</a:t>
            </a:r>
            <a:endParaRPr sz="1000"/>
          </a:p>
        </p:txBody>
      </p:sp>
      <p:sp>
        <p:nvSpPr>
          <p:cNvPr id="105" name="Google Shape;105;p18"/>
          <p:cNvSpPr txBox="1"/>
          <p:nvPr/>
        </p:nvSpPr>
        <p:spPr>
          <a:xfrm>
            <a:off x="5893000" y="3609575"/>
            <a:ext cx="1355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/>
              <a:t>5</a:t>
            </a:r>
            <a:r>
              <a:rPr lang="no" sz="1000"/>
              <a:t>. Connect to port number</a:t>
            </a:r>
            <a:endParaRPr sz="1000"/>
          </a:p>
        </p:txBody>
      </p:sp>
      <p:sp>
        <p:nvSpPr>
          <p:cNvPr id="106" name="Google Shape;106;p18"/>
          <p:cNvSpPr txBox="1"/>
          <p:nvPr/>
        </p:nvSpPr>
        <p:spPr>
          <a:xfrm>
            <a:off x="7367450" y="3609575"/>
            <a:ext cx="1355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/>
              <a:t>6</a:t>
            </a:r>
            <a:r>
              <a:rPr lang="no" sz="1000"/>
              <a:t>. Suksess! </a:t>
            </a:r>
            <a:endParaRPr sz="1000"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46175" y="1201966"/>
            <a:ext cx="1293600" cy="2223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5475" y="1152450"/>
            <a:ext cx="1987750" cy="3416439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Log in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125" y="1152450"/>
            <a:ext cx="1987750" cy="3416438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5" name="Google Shape;115;p19"/>
          <p:cNvSpPr txBox="1"/>
          <p:nvPr/>
        </p:nvSpPr>
        <p:spPr>
          <a:xfrm>
            <a:off x="2485650" y="4671825"/>
            <a:ext cx="43125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200"/>
              <a:t>Skille på log in </a:t>
            </a:r>
            <a:r>
              <a:rPr lang="no" sz="1200"/>
              <a:t>som sluttbruker/kioskeier? (Uber)</a:t>
            </a:r>
            <a:endParaRPr sz="1200"/>
          </a:p>
        </p:txBody>
      </p:sp>
      <p:cxnSp>
        <p:nvCxnSpPr>
          <p:cNvPr id="116" name="Google Shape;116;p19"/>
          <p:cNvCxnSpPr/>
          <p:nvPr/>
        </p:nvCxnSpPr>
        <p:spPr>
          <a:xfrm>
            <a:off x="2485650" y="4334925"/>
            <a:ext cx="0" cy="5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7" name="Google Shape;117;p19"/>
          <p:cNvPicPr preferRelativeResize="0"/>
          <p:nvPr/>
        </p:nvPicPr>
        <p:blipFill rotWithShape="1">
          <a:blip r:embed="rId6">
            <a:alphaModFix/>
          </a:blip>
          <a:srcRect b="14726" l="0" r="0" t="0"/>
          <a:stretch/>
        </p:blipFill>
        <p:spPr>
          <a:xfrm>
            <a:off x="2546800" y="1152452"/>
            <a:ext cx="1987750" cy="3416451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64150" y="1152450"/>
            <a:ext cx="1987750" cy="3416454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Charge with credits (logged in)</a:t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5407" y="1216850"/>
            <a:ext cx="1293698" cy="2223526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5" name="Google Shape;125;p20"/>
          <p:cNvSpPr txBox="1"/>
          <p:nvPr/>
        </p:nvSpPr>
        <p:spPr>
          <a:xfrm>
            <a:off x="1835400" y="3609575"/>
            <a:ext cx="12936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o" sz="1000">
                <a:solidFill>
                  <a:schemeClr val="dk1"/>
                </a:solidFill>
              </a:rPr>
              <a:t>2</a:t>
            </a:r>
            <a:r>
              <a:rPr lang="no" sz="1000">
                <a:solidFill>
                  <a:schemeClr val="dk1"/>
                </a:solidFill>
              </a:rPr>
              <a:t>. Connect to station (bluetooth)</a:t>
            </a:r>
            <a:endParaRPr sz="1000"/>
          </a:p>
        </p:txBody>
      </p:sp>
      <p:sp>
        <p:nvSpPr>
          <p:cNvPr id="126" name="Google Shape;126;p20"/>
          <p:cNvSpPr txBox="1"/>
          <p:nvPr/>
        </p:nvSpPr>
        <p:spPr>
          <a:xfrm>
            <a:off x="3169175" y="3609575"/>
            <a:ext cx="1355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/>
              <a:t>3. Select already connected to port</a:t>
            </a:r>
            <a:endParaRPr sz="1000"/>
          </a:p>
        </p:txBody>
      </p:sp>
      <p:sp>
        <p:nvSpPr>
          <p:cNvPr id="127" name="Google Shape;127;p20"/>
          <p:cNvSpPr txBox="1"/>
          <p:nvPr/>
        </p:nvSpPr>
        <p:spPr>
          <a:xfrm>
            <a:off x="4568600" y="3609575"/>
            <a:ext cx="1355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/>
              <a:t>4. Enter port number</a:t>
            </a:r>
            <a:endParaRPr sz="1000"/>
          </a:p>
        </p:txBody>
      </p:sp>
      <p:sp>
        <p:nvSpPr>
          <p:cNvPr id="128" name="Google Shape;128;p20"/>
          <p:cNvSpPr txBox="1"/>
          <p:nvPr/>
        </p:nvSpPr>
        <p:spPr>
          <a:xfrm>
            <a:off x="5893000" y="3609575"/>
            <a:ext cx="1355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/>
              <a:t>5. Suksess as a push notification</a:t>
            </a:r>
            <a:endParaRPr sz="1000"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225" y="1216850"/>
            <a:ext cx="1310725" cy="2252796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0" name="Google Shape;130;p20"/>
          <p:cNvPicPr preferRelativeResize="0"/>
          <p:nvPr/>
        </p:nvPicPr>
        <p:blipFill rotWithShape="1">
          <a:blip r:embed="rId6">
            <a:alphaModFix/>
          </a:blip>
          <a:srcRect b="8332" l="0" r="0" t="0"/>
          <a:stretch/>
        </p:blipFill>
        <p:spPr>
          <a:xfrm>
            <a:off x="3230575" y="1216850"/>
            <a:ext cx="1293700" cy="2223525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06112" y="1216850"/>
            <a:ext cx="1293700" cy="2223528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2" name="Google Shape;132;p20"/>
          <p:cNvSpPr txBox="1"/>
          <p:nvPr/>
        </p:nvSpPr>
        <p:spPr>
          <a:xfrm>
            <a:off x="501625" y="3609575"/>
            <a:ext cx="11679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/>
              <a:t>1. Charge with credits</a:t>
            </a:r>
            <a:endParaRPr sz="1000"/>
          </a:p>
        </p:txBody>
      </p:sp>
      <p:pic>
        <p:nvPicPr>
          <p:cNvPr id="133" name="Google Shape;133;p20"/>
          <p:cNvPicPr preferRelativeResize="0"/>
          <p:nvPr/>
        </p:nvPicPr>
        <p:blipFill rotWithShape="1">
          <a:blip r:embed="rId8">
            <a:alphaModFix/>
          </a:blip>
          <a:srcRect b="31243" l="0" r="0" t="0"/>
          <a:stretch/>
        </p:blipFill>
        <p:spPr>
          <a:xfrm>
            <a:off x="7413800" y="1216846"/>
            <a:ext cx="1293600" cy="2223524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10000" y="1201966"/>
            <a:ext cx="1293600" cy="222337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/>
        </p:nvSpPr>
        <p:spPr>
          <a:xfrm>
            <a:off x="7413800" y="3609575"/>
            <a:ext cx="1355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/>
              <a:t>6</a:t>
            </a:r>
            <a:r>
              <a:rPr lang="no" sz="1000"/>
              <a:t>. Charging in real time</a:t>
            </a:r>
            <a:endParaRPr sz="1000"/>
          </a:p>
        </p:txBody>
      </p:sp>
      <p:sp>
        <p:nvSpPr>
          <p:cNvPr id="136" name="Google Shape;136;p20"/>
          <p:cNvSpPr txBox="1"/>
          <p:nvPr/>
        </p:nvSpPr>
        <p:spPr>
          <a:xfrm>
            <a:off x="3833800" y="1962150"/>
            <a:ext cx="985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600"/>
              <a:t>lade til ferdig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600"/>
              <a:t>tidsbegrensning</a:t>
            </a:r>
            <a:endParaRPr sz="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1"/>
          <p:cNvPicPr preferRelativeResize="0"/>
          <p:nvPr/>
        </p:nvPicPr>
        <p:blipFill rotWithShape="1">
          <a:blip r:embed="rId3">
            <a:alphaModFix/>
          </a:blip>
          <a:srcRect b="9247" l="0" r="0" t="0"/>
          <a:stretch/>
        </p:blipFill>
        <p:spPr>
          <a:xfrm>
            <a:off x="1505300" y="1152450"/>
            <a:ext cx="1987750" cy="3641825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Load your mPower account (logged in)</a:t>
            </a:r>
            <a:endParaRPr/>
          </a:p>
        </p:txBody>
      </p:sp>
      <p:sp>
        <p:nvSpPr>
          <p:cNvPr id="143" name="Google Shape;143;p21"/>
          <p:cNvSpPr txBox="1"/>
          <p:nvPr/>
        </p:nvSpPr>
        <p:spPr>
          <a:xfrm>
            <a:off x="3578750" y="4763575"/>
            <a:ext cx="13776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200"/>
              <a:t>Paypal og mPesa</a:t>
            </a:r>
            <a:endParaRPr sz="1200"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3625" y="1152450"/>
            <a:ext cx="1987750" cy="341642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1950" y="1152447"/>
            <a:ext cx="1987750" cy="3416441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6" name="Google Shape;146;p21"/>
          <p:cNvCxnSpPr/>
          <p:nvPr/>
        </p:nvCxnSpPr>
        <p:spPr>
          <a:xfrm>
            <a:off x="3578750" y="4282500"/>
            <a:ext cx="0" cy="74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