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b90038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b90038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a292591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a292591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3977d0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3977d0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52415b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52415b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52415b5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52415b5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3977d0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3977d0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a33c09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a33c09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3977d07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3977d0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197759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197759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Konseptskisser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1.november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Webside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First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Charge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For </a:t>
            </a:r>
            <a:r>
              <a:rPr lang="no"/>
              <a:t>entrepreneurs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How it works (pricing)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Sign up/Log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Prioritering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>
                <a:solidFill>
                  <a:srgbClr val="000000"/>
                </a:solidFill>
              </a:rPr>
              <a:t>Prioritet 1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no" sz="1200">
                <a:solidFill>
                  <a:srgbClr val="000000"/>
                </a:solidFill>
              </a:rPr>
              <a:t>Opprette bruker/logge på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no" sz="1200">
                <a:solidFill>
                  <a:srgbClr val="000000"/>
                </a:solidFill>
              </a:rPr>
              <a:t>Kjøpe credits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no" sz="1200">
                <a:solidFill>
                  <a:srgbClr val="000000"/>
                </a:solidFill>
              </a:rPr>
              <a:t>Bruke credits og aktivere lading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no" sz="1200">
                <a:solidFill>
                  <a:srgbClr val="000000"/>
                </a:solidFill>
              </a:rPr>
              <a:t>Webappen bør være brukervennlig, og GUI tilnærmet lik skissene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200">
                <a:solidFill>
                  <a:srgbClr val="000000"/>
                </a:solidFill>
              </a:rPr>
              <a:t>Prioritet 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no" sz="1200">
                <a:solidFill>
                  <a:srgbClr val="000000"/>
                </a:solidFill>
              </a:rPr>
              <a:t>Kode (generere kode, bruke kode)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200">
                <a:solidFill>
                  <a:srgbClr val="000000"/>
                </a:solidFill>
              </a:rPr>
              <a:t>Prioritet 3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no" sz="1200">
                <a:solidFill>
                  <a:srgbClr val="000000"/>
                </a:solidFill>
              </a:rPr>
              <a:t>Kart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no" sz="1200">
                <a:solidFill>
                  <a:srgbClr val="000000"/>
                </a:solidFill>
              </a:rPr>
              <a:t>Status på stasjon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5" y="1152450"/>
            <a:ext cx="1987750" cy="341643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Welcome site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72501" l="0" r="0" t="0"/>
          <a:stretch/>
        </p:blipFill>
        <p:spPr>
          <a:xfrm>
            <a:off x="2536225" y="1152450"/>
            <a:ext cx="1987750" cy="34164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325" y="1152450"/>
            <a:ext cx="1987750" cy="3416453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5"/>
          <p:cNvSpPr txBox="1"/>
          <p:nvPr/>
        </p:nvSpPr>
        <p:spPr>
          <a:xfrm>
            <a:off x="3236300" y="307850"/>
            <a:ext cx="4325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Kioskeiere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Folk som skal lade</a:t>
            </a:r>
            <a:r>
              <a:rPr lang="no"/>
              <a:t> 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3138650" y="698300"/>
            <a:ext cx="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Create account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5" y="1152450"/>
            <a:ext cx="1987750" cy="341643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14726" l="0" r="0" t="0"/>
          <a:stretch/>
        </p:blipFill>
        <p:spPr>
          <a:xfrm>
            <a:off x="2546800" y="1152452"/>
            <a:ext cx="1987750" cy="341645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8332" l="0" r="0" t="0"/>
          <a:stretch/>
        </p:blipFill>
        <p:spPr>
          <a:xfrm>
            <a:off x="4655475" y="1152450"/>
            <a:ext cx="1987750" cy="341644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Log in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5" y="1152450"/>
            <a:ext cx="1987750" cy="341643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7"/>
          <p:cNvSpPr txBox="1"/>
          <p:nvPr/>
        </p:nvSpPr>
        <p:spPr>
          <a:xfrm>
            <a:off x="2485650" y="4671825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Skille på log in </a:t>
            </a:r>
            <a:r>
              <a:rPr lang="no" sz="1200"/>
              <a:t>som sluttbruker/kioskeier? (Uber)</a:t>
            </a:r>
            <a:endParaRPr sz="1200"/>
          </a:p>
        </p:txBody>
      </p:sp>
      <p:cxnSp>
        <p:nvCxnSpPr>
          <p:cNvPr id="87" name="Google Shape;87;p17"/>
          <p:cNvCxnSpPr/>
          <p:nvPr/>
        </p:nvCxnSpPr>
        <p:spPr>
          <a:xfrm>
            <a:off x="2485650" y="4334925"/>
            <a:ext cx="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14726" l="0" r="0" t="0"/>
          <a:stretch/>
        </p:blipFill>
        <p:spPr>
          <a:xfrm>
            <a:off x="2546800" y="1152452"/>
            <a:ext cx="1987750" cy="341645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4150" y="1152450"/>
            <a:ext cx="1987750" cy="341645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8332" l="0" r="0" t="0"/>
          <a:stretch/>
        </p:blipFill>
        <p:spPr>
          <a:xfrm>
            <a:off x="4655475" y="1152450"/>
            <a:ext cx="1987750" cy="341644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Charge (logged in)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407" y="1216850"/>
            <a:ext cx="1293698" cy="222352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8"/>
          <p:cNvSpPr txBox="1"/>
          <p:nvPr/>
        </p:nvSpPr>
        <p:spPr>
          <a:xfrm>
            <a:off x="1835400" y="3609575"/>
            <a:ext cx="1293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 sz="1000">
                <a:solidFill>
                  <a:schemeClr val="dk1"/>
                </a:solidFill>
              </a:rPr>
              <a:t>2</a:t>
            </a:r>
            <a:r>
              <a:rPr lang="no" sz="1000">
                <a:solidFill>
                  <a:schemeClr val="dk1"/>
                </a:solidFill>
              </a:rPr>
              <a:t>. Connect to station (bluetooth)</a:t>
            </a:r>
            <a:endParaRPr sz="1000"/>
          </a:p>
        </p:txBody>
      </p:sp>
      <p:sp>
        <p:nvSpPr>
          <p:cNvPr id="98" name="Google Shape;98;p18"/>
          <p:cNvSpPr txBox="1"/>
          <p:nvPr/>
        </p:nvSpPr>
        <p:spPr>
          <a:xfrm>
            <a:off x="3169175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3. Select already connected to port</a:t>
            </a:r>
            <a:endParaRPr sz="1000"/>
          </a:p>
        </p:txBody>
      </p:sp>
      <p:sp>
        <p:nvSpPr>
          <p:cNvPr id="99" name="Google Shape;99;p18"/>
          <p:cNvSpPr txBox="1"/>
          <p:nvPr/>
        </p:nvSpPr>
        <p:spPr>
          <a:xfrm>
            <a:off x="4568600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4. Enter port number</a:t>
            </a:r>
            <a:endParaRPr sz="1000"/>
          </a:p>
        </p:txBody>
      </p:sp>
      <p:sp>
        <p:nvSpPr>
          <p:cNvPr id="100" name="Google Shape;100;p18"/>
          <p:cNvSpPr txBox="1"/>
          <p:nvPr/>
        </p:nvSpPr>
        <p:spPr>
          <a:xfrm>
            <a:off x="5893000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5. Suksess as a push notification</a:t>
            </a:r>
            <a:endParaRPr sz="1000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8332" l="0" r="0" t="0"/>
          <a:stretch/>
        </p:blipFill>
        <p:spPr>
          <a:xfrm>
            <a:off x="3230575" y="1216850"/>
            <a:ext cx="1293700" cy="22235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6112" y="1216850"/>
            <a:ext cx="1293700" cy="222352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 txBox="1"/>
          <p:nvPr/>
        </p:nvSpPr>
        <p:spPr>
          <a:xfrm>
            <a:off x="501625" y="3609575"/>
            <a:ext cx="1167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1. Charge</a:t>
            </a:r>
            <a:endParaRPr sz="100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6">
            <a:alphaModFix/>
          </a:blip>
          <a:srcRect b="31243" l="0" r="0" t="0"/>
          <a:stretch/>
        </p:blipFill>
        <p:spPr>
          <a:xfrm>
            <a:off x="7413800" y="1216846"/>
            <a:ext cx="1293600" cy="222352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0000" y="1201966"/>
            <a:ext cx="1293600" cy="222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413800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6</a:t>
            </a:r>
            <a:r>
              <a:rPr lang="no" sz="1000"/>
              <a:t>. Charging in real time</a:t>
            </a:r>
            <a:endParaRPr sz="1000"/>
          </a:p>
        </p:txBody>
      </p:sp>
      <p:sp>
        <p:nvSpPr>
          <p:cNvPr id="107" name="Google Shape;107;p18"/>
          <p:cNvSpPr txBox="1"/>
          <p:nvPr/>
        </p:nvSpPr>
        <p:spPr>
          <a:xfrm>
            <a:off x="3833800" y="1962150"/>
            <a:ext cx="9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600"/>
              <a:t>lade til ferdig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600"/>
              <a:t>tidsbegrensning</a:t>
            </a:r>
            <a:endParaRPr sz="600"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8">
            <a:alphaModFix/>
          </a:blip>
          <a:srcRect b="8332" l="0" r="0" t="0"/>
          <a:stretch/>
        </p:blipFill>
        <p:spPr>
          <a:xfrm>
            <a:off x="440225" y="1216850"/>
            <a:ext cx="1293700" cy="2223552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History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9247" l="0" r="0" t="0"/>
          <a:stretch/>
        </p:blipFill>
        <p:spPr>
          <a:xfrm>
            <a:off x="1505300" y="1152450"/>
            <a:ext cx="1987750" cy="36418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Load your mPower account (logged in)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3578750" y="4763575"/>
            <a:ext cx="1377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Paypal og mPesa</a:t>
            </a:r>
            <a:endParaRPr sz="12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625" y="1152450"/>
            <a:ext cx="1987750" cy="34164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2" name="Google Shape;122;p20"/>
          <p:cNvCxnSpPr/>
          <p:nvPr/>
        </p:nvCxnSpPr>
        <p:spPr>
          <a:xfrm>
            <a:off x="3578750" y="4282500"/>
            <a:ext cx="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950" y="1152450"/>
            <a:ext cx="1987750" cy="341643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14726" l="0" r="0" t="0"/>
          <a:stretch/>
        </p:blipFill>
        <p:spPr>
          <a:xfrm>
            <a:off x="2546800" y="1152450"/>
            <a:ext cx="1987750" cy="341645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000000"/>
                </a:solidFill>
              </a:rPr>
              <a:t>Error messages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851475" y="1527325"/>
            <a:ext cx="40206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Flere eksempler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Sorry, that password </a:t>
            </a:r>
            <a:r>
              <a:rPr lang="no"/>
              <a:t>isn't</a:t>
            </a:r>
            <a:r>
              <a:rPr lang="no"/>
              <a:t> right. We can help you </a:t>
            </a:r>
            <a:r>
              <a:rPr lang="no" u="sng"/>
              <a:t>recover your password</a:t>
            </a:r>
            <a:r>
              <a:rPr lang="no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Oh! You </a:t>
            </a:r>
            <a:r>
              <a:rPr lang="no"/>
              <a:t>don't</a:t>
            </a:r>
            <a:r>
              <a:rPr lang="no"/>
              <a:t> have any credits left. </a:t>
            </a:r>
            <a:r>
              <a:rPr lang="no" u="sng"/>
              <a:t>Load your mPower account</a:t>
            </a:r>
            <a:endParaRPr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Betaling - feilmelding via mPesa og Paypal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