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rawings/drawing1.xml" ContentType="application/vnd.openxmlformats-officedocument.drawingml.chartshapes+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205400" cy="32404050"/>
  <p:notesSz cx="6858000" cy="9144000"/>
  <p:defaultTextStyle>
    <a:defPPr>
      <a:defRPr lang="en-US"/>
    </a:defPPr>
    <a:lvl1pPr marL="0" algn="l" defTabSz="4525748" rtl="0" eaLnBrk="1" latinLnBrk="0" hangingPunct="1">
      <a:defRPr sz="8900" kern="1200">
        <a:solidFill>
          <a:schemeClr val="tx1"/>
        </a:solidFill>
        <a:latin typeface="+mn-lt"/>
        <a:ea typeface="+mn-ea"/>
        <a:cs typeface="+mn-cs"/>
      </a:defRPr>
    </a:lvl1pPr>
    <a:lvl2pPr marL="2262874" algn="l" defTabSz="4525748" rtl="0" eaLnBrk="1" latinLnBrk="0" hangingPunct="1">
      <a:defRPr sz="8900" kern="1200">
        <a:solidFill>
          <a:schemeClr val="tx1"/>
        </a:solidFill>
        <a:latin typeface="+mn-lt"/>
        <a:ea typeface="+mn-ea"/>
        <a:cs typeface="+mn-cs"/>
      </a:defRPr>
    </a:lvl2pPr>
    <a:lvl3pPr marL="4525748" algn="l" defTabSz="4525748" rtl="0" eaLnBrk="1" latinLnBrk="0" hangingPunct="1">
      <a:defRPr sz="8900" kern="1200">
        <a:solidFill>
          <a:schemeClr val="tx1"/>
        </a:solidFill>
        <a:latin typeface="+mn-lt"/>
        <a:ea typeface="+mn-ea"/>
        <a:cs typeface="+mn-cs"/>
      </a:defRPr>
    </a:lvl3pPr>
    <a:lvl4pPr marL="6788622" algn="l" defTabSz="4525748" rtl="0" eaLnBrk="1" latinLnBrk="0" hangingPunct="1">
      <a:defRPr sz="8900" kern="1200">
        <a:solidFill>
          <a:schemeClr val="tx1"/>
        </a:solidFill>
        <a:latin typeface="+mn-lt"/>
        <a:ea typeface="+mn-ea"/>
        <a:cs typeface="+mn-cs"/>
      </a:defRPr>
    </a:lvl4pPr>
    <a:lvl5pPr marL="9051496" algn="l" defTabSz="4525748" rtl="0" eaLnBrk="1" latinLnBrk="0" hangingPunct="1">
      <a:defRPr sz="8900" kern="1200">
        <a:solidFill>
          <a:schemeClr val="tx1"/>
        </a:solidFill>
        <a:latin typeface="+mn-lt"/>
        <a:ea typeface="+mn-ea"/>
        <a:cs typeface="+mn-cs"/>
      </a:defRPr>
    </a:lvl5pPr>
    <a:lvl6pPr marL="11314370" algn="l" defTabSz="4525748" rtl="0" eaLnBrk="1" latinLnBrk="0" hangingPunct="1">
      <a:defRPr sz="8900" kern="1200">
        <a:solidFill>
          <a:schemeClr val="tx1"/>
        </a:solidFill>
        <a:latin typeface="+mn-lt"/>
        <a:ea typeface="+mn-ea"/>
        <a:cs typeface="+mn-cs"/>
      </a:defRPr>
    </a:lvl6pPr>
    <a:lvl7pPr marL="13577244" algn="l" defTabSz="4525748" rtl="0" eaLnBrk="1" latinLnBrk="0" hangingPunct="1">
      <a:defRPr sz="8900" kern="1200">
        <a:solidFill>
          <a:schemeClr val="tx1"/>
        </a:solidFill>
        <a:latin typeface="+mn-lt"/>
        <a:ea typeface="+mn-ea"/>
        <a:cs typeface="+mn-cs"/>
      </a:defRPr>
    </a:lvl7pPr>
    <a:lvl8pPr marL="15840118" algn="l" defTabSz="4525748" rtl="0" eaLnBrk="1" latinLnBrk="0" hangingPunct="1">
      <a:defRPr sz="8900" kern="1200">
        <a:solidFill>
          <a:schemeClr val="tx1"/>
        </a:solidFill>
        <a:latin typeface="+mn-lt"/>
        <a:ea typeface="+mn-ea"/>
        <a:cs typeface="+mn-cs"/>
      </a:defRPr>
    </a:lvl8pPr>
    <a:lvl9pPr marL="18102992" algn="l" defTabSz="4525748" rtl="0" eaLnBrk="1" latinLnBrk="0" hangingPunct="1">
      <a:defRPr sz="8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588">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 .." initials="a." lastIdx="1" clrIdx="0">
    <p:extLst>
      <p:ext uri="{19B8F6BF-5375-455C-9EA6-DF929625EA0E}">
        <p15:presenceInfo xmlns="" xmlns:p15="http://schemas.microsoft.com/office/powerpoint/2012/main" userId="fe3026e72c7c84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7494" autoAdjust="0"/>
  </p:normalViewPr>
  <p:slideViewPr>
    <p:cSldViewPr>
      <p:cViewPr>
        <p:scale>
          <a:sx n="75" d="100"/>
          <a:sy n="75" d="100"/>
        </p:scale>
        <p:origin x="390" y="5502"/>
      </p:cViewPr>
      <p:guideLst>
        <p:guide orient="horz" pos="10206"/>
        <p:guide pos="13608"/>
      </p:guideLst>
    </p:cSldViewPr>
  </p:slideViewPr>
  <p:notesTextViewPr>
    <p:cViewPr>
      <p:scale>
        <a:sx n="50" d="100"/>
        <a:sy n="5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G:\Ramirez\Libro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Ramirez\Libro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
  <c:chart>
    <c:plotArea>
      <c:layout/>
      <c:barChart>
        <c:barDir val="col"/>
        <c:grouping val="clustered"/>
        <c:ser>
          <c:idx val="0"/>
          <c:order val="0"/>
          <c:tx>
            <c:strRef>
              <c:f>Hoja2!$B$1</c:f>
              <c:strCache>
                <c:ptCount val="1"/>
                <c:pt idx="0">
                  <c:v>Ctrl</c:v>
                </c:pt>
              </c:strCache>
            </c:strRef>
          </c:tx>
          <c:spPr>
            <a:solidFill>
              <a:schemeClr val="tx2">
                <a:lumMod val="40000"/>
                <a:lumOff val="60000"/>
              </a:schemeClr>
            </a:solidFill>
            <a:ln>
              <a:solidFill>
                <a:schemeClr val="tx2">
                  <a:lumMod val="60000"/>
                  <a:lumOff val="40000"/>
                </a:schemeClr>
              </a:solidFill>
            </a:ln>
          </c:spPr>
          <c:errBars>
            <c:errBarType val="both"/>
            <c:errValType val="cust"/>
            <c:plus>
              <c:numRef>
                <c:f>Hoja2!$D$2:$D$5</c:f>
                <c:numCache>
                  <c:formatCode>General</c:formatCode>
                  <c:ptCount val="4"/>
                  <c:pt idx="0">
                    <c:v>3.466000000000001E-2</c:v>
                  </c:pt>
                  <c:pt idx="1">
                    <c:v>7.0310000000000122E-2</c:v>
                  </c:pt>
                  <c:pt idx="2">
                    <c:v>1.3860000000000027E-2</c:v>
                  </c:pt>
                  <c:pt idx="3">
                    <c:v>3.8410000000000048E-2</c:v>
                  </c:pt>
                </c:numCache>
              </c:numRef>
            </c:plus>
            <c:minus>
              <c:numRef>
                <c:f>Hoja2!$D$2:$D$5</c:f>
                <c:numCache>
                  <c:formatCode>General</c:formatCode>
                  <c:ptCount val="4"/>
                  <c:pt idx="0">
                    <c:v>3.466000000000001E-2</c:v>
                  </c:pt>
                  <c:pt idx="1">
                    <c:v>7.0310000000000122E-2</c:v>
                  </c:pt>
                  <c:pt idx="2">
                    <c:v>1.3860000000000027E-2</c:v>
                  </c:pt>
                  <c:pt idx="3">
                    <c:v>3.8410000000000048E-2</c:v>
                  </c:pt>
                </c:numCache>
              </c:numRef>
            </c:minus>
          </c:errBars>
          <c:cat>
            <c:strRef>
              <c:f>Hoja2!$A$2:$A$5</c:f>
              <c:strCache>
                <c:ptCount val="4"/>
                <c:pt idx="0">
                  <c:v>NOVA </c:v>
                </c:pt>
                <c:pt idx="1">
                  <c:v>CCD25</c:v>
                </c:pt>
                <c:pt idx="2">
                  <c:v>HIPF 231 </c:v>
                </c:pt>
                <c:pt idx="3">
                  <c:v>HIPF 286 </c:v>
                </c:pt>
              </c:strCache>
            </c:strRef>
          </c:cat>
          <c:val>
            <c:numRef>
              <c:f>Hoja2!$B$2:$B$5</c:f>
              <c:numCache>
                <c:formatCode>General</c:formatCode>
                <c:ptCount val="4"/>
                <c:pt idx="0">
                  <c:v>1.0004</c:v>
                </c:pt>
                <c:pt idx="1">
                  <c:v>1.001599999999998</c:v>
                </c:pt>
                <c:pt idx="2">
                  <c:v>1</c:v>
                </c:pt>
                <c:pt idx="3">
                  <c:v>1.0004</c:v>
                </c:pt>
              </c:numCache>
            </c:numRef>
          </c:val>
        </c:ser>
        <c:ser>
          <c:idx val="1"/>
          <c:order val="1"/>
          <c:tx>
            <c:strRef>
              <c:f>Hoja2!$C$1</c:f>
              <c:strCache>
                <c:ptCount val="1"/>
                <c:pt idx="0">
                  <c:v>TGFβ</c:v>
                </c:pt>
              </c:strCache>
            </c:strRef>
          </c:tx>
          <c:spPr>
            <a:solidFill>
              <a:schemeClr val="tx2">
                <a:lumMod val="75000"/>
              </a:schemeClr>
            </a:solidFill>
            <a:ln>
              <a:solidFill>
                <a:schemeClr val="tx2">
                  <a:lumMod val="60000"/>
                  <a:lumOff val="40000"/>
                </a:schemeClr>
              </a:solidFill>
            </a:ln>
          </c:spPr>
          <c:errBars>
            <c:errBarType val="both"/>
            <c:errValType val="cust"/>
            <c:plus>
              <c:numRef>
                <c:f>Hoja2!$E$2:$E$5</c:f>
                <c:numCache>
                  <c:formatCode>General</c:formatCode>
                  <c:ptCount val="4"/>
                  <c:pt idx="0">
                    <c:v>0.27075000000000005</c:v>
                  </c:pt>
                  <c:pt idx="1">
                    <c:v>7.0240000000000011E-2</c:v>
                  </c:pt>
                  <c:pt idx="2">
                    <c:v>0.47992000000000046</c:v>
                  </c:pt>
                  <c:pt idx="3">
                    <c:v>1.30036</c:v>
                  </c:pt>
                </c:numCache>
              </c:numRef>
            </c:plus>
            <c:minus>
              <c:numRef>
                <c:f>Hoja2!$E$2:$E$5</c:f>
                <c:numCache>
                  <c:formatCode>General</c:formatCode>
                  <c:ptCount val="4"/>
                  <c:pt idx="0">
                    <c:v>0.27075000000000005</c:v>
                  </c:pt>
                  <c:pt idx="1">
                    <c:v>7.0240000000000011E-2</c:v>
                  </c:pt>
                  <c:pt idx="2">
                    <c:v>0.47992000000000046</c:v>
                  </c:pt>
                  <c:pt idx="3">
                    <c:v>1.30036</c:v>
                  </c:pt>
                </c:numCache>
              </c:numRef>
            </c:minus>
          </c:errBars>
          <c:cat>
            <c:strRef>
              <c:f>Hoja2!$A$2:$A$5</c:f>
              <c:strCache>
                <c:ptCount val="4"/>
                <c:pt idx="0">
                  <c:v>NOVA </c:v>
                </c:pt>
                <c:pt idx="1">
                  <c:v>CCD25</c:v>
                </c:pt>
                <c:pt idx="2">
                  <c:v>HIPF 231 </c:v>
                </c:pt>
                <c:pt idx="3">
                  <c:v>HIPF 286 </c:v>
                </c:pt>
              </c:strCache>
            </c:strRef>
          </c:cat>
          <c:val>
            <c:numRef>
              <c:f>Hoja2!$C$2:$C$5</c:f>
              <c:numCache>
                <c:formatCode>General</c:formatCode>
                <c:ptCount val="4"/>
                <c:pt idx="0">
                  <c:v>1.7962000000000018</c:v>
                </c:pt>
                <c:pt idx="1">
                  <c:v>1.6481000000000001</c:v>
                </c:pt>
                <c:pt idx="2">
                  <c:v>8.1586000000000034</c:v>
                </c:pt>
                <c:pt idx="3">
                  <c:v>22.7575</c:v>
                </c:pt>
              </c:numCache>
            </c:numRef>
          </c:val>
        </c:ser>
        <c:axId val="51833472"/>
        <c:axId val="53159424"/>
      </c:barChart>
      <c:catAx>
        <c:axId val="51833472"/>
        <c:scaling>
          <c:orientation val="minMax"/>
        </c:scaling>
        <c:axPos val="b"/>
        <c:numFmt formatCode="General" sourceLinked="0"/>
        <c:tickLblPos val="nextTo"/>
        <c:spPr>
          <a:ln w="19050">
            <a:solidFill>
              <a:schemeClr val="tx1"/>
            </a:solidFill>
          </a:ln>
        </c:spPr>
        <c:txPr>
          <a:bodyPr/>
          <a:lstStyle/>
          <a:p>
            <a:pPr>
              <a:defRPr lang="es-ES"/>
            </a:pPr>
            <a:endParaRPr lang="en-US"/>
          </a:p>
        </c:txPr>
        <c:crossAx val="53159424"/>
        <c:crosses val="autoZero"/>
        <c:auto val="1"/>
        <c:lblAlgn val="ctr"/>
        <c:lblOffset val="100"/>
      </c:catAx>
      <c:valAx>
        <c:axId val="53159424"/>
        <c:scaling>
          <c:orientation val="minMax"/>
        </c:scaling>
        <c:axPos val="l"/>
        <c:title>
          <c:tx>
            <c:rich>
              <a:bodyPr rot="-5400000" vert="horz"/>
              <a:lstStyle/>
              <a:p>
                <a:pPr algn="ctr" rtl="0">
                  <a:defRPr lang="es-ES"/>
                </a:pPr>
                <a:r>
                  <a:rPr lang="el-GR"/>
                  <a:t>2^- ΔΔ</a:t>
                </a:r>
                <a:r>
                  <a:rPr lang="en-US"/>
                  <a:t>Ct</a:t>
                </a:r>
              </a:p>
            </c:rich>
          </c:tx>
          <c:layout/>
        </c:title>
        <c:numFmt formatCode="General" sourceLinked="1"/>
        <c:tickLblPos val="nextTo"/>
        <c:spPr>
          <a:ln w="19050">
            <a:solidFill>
              <a:schemeClr val="tx1"/>
            </a:solidFill>
          </a:ln>
        </c:spPr>
        <c:txPr>
          <a:bodyPr/>
          <a:lstStyle/>
          <a:p>
            <a:pPr>
              <a:defRPr lang="es-ES"/>
            </a:pPr>
            <a:endParaRPr lang="en-US"/>
          </a:p>
        </c:txPr>
        <c:crossAx val="51833472"/>
        <c:crosses val="autoZero"/>
        <c:crossBetween val="between"/>
      </c:valAx>
    </c:plotArea>
    <c:legend>
      <c:legendPos val="r"/>
      <c:layout/>
      <c:txPr>
        <a:bodyPr/>
        <a:lstStyle/>
        <a:p>
          <a:pPr>
            <a:defRPr lang="es-ES"/>
          </a:pPr>
          <a:endParaRPr lang="en-US"/>
        </a:p>
      </c:txPr>
    </c:legend>
    <c:plotVisOnly val="1"/>
    <c:dispBlanksAs val="gap"/>
  </c:chart>
  <c:txPr>
    <a:bodyPr/>
    <a:lstStyle/>
    <a:p>
      <a:pPr>
        <a:defRPr sz="36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
  <c:chart>
    <c:plotArea>
      <c:layout/>
      <c:barChart>
        <c:barDir val="col"/>
        <c:grouping val="clustered"/>
        <c:ser>
          <c:idx val="0"/>
          <c:order val="0"/>
          <c:tx>
            <c:strRef>
              <c:f>Hoja1!$A$9</c:f>
              <c:strCache>
                <c:ptCount val="1"/>
                <c:pt idx="0">
                  <c:v>CTRL</c:v>
                </c:pt>
              </c:strCache>
            </c:strRef>
          </c:tx>
          <c:spPr>
            <a:solidFill>
              <a:schemeClr val="tx2">
                <a:lumMod val="40000"/>
                <a:lumOff val="60000"/>
              </a:schemeClr>
            </a:solidFill>
            <a:ln>
              <a:solidFill>
                <a:schemeClr val="tx2">
                  <a:lumMod val="60000"/>
                  <a:lumOff val="40000"/>
                </a:schemeClr>
              </a:solidFill>
            </a:ln>
          </c:spPr>
          <c:errBars>
            <c:errBarType val="both"/>
            <c:errValType val="cust"/>
            <c:plus>
              <c:numRef>
                <c:f>(Hoja1!$C$1,Hoja1!$C$3)</c:f>
                <c:numCache>
                  <c:formatCode>General</c:formatCode>
                  <c:ptCount val="2"/>
                  <c:pt idx="0">
                    <c:v>8.7400000000000033E-2</c:v>
                  </c:pt>
                  <c:pt idx="1">
                    <c:v>0.97610000000000063</c:v>
                  </c:pt>
                </c:numCache>
              </c:numRef>
            </c:plus>
            <c:minus>
              <c:numRef>
                <c:f>(Hoja1!$C$1,Hoja1!$C$3)</c:f>
                <c:numCache>
                  <c:formatCode>General</c:formatCode>
                  <c:ptCount val="2"/>
                  <c:pt idx="0">
                    <c:v>8.7400000000000033E-2</c:v>
                  </c:pt>
                  <c:pt idx="1">
                    <c:v>0.97610000000000063</c:v>
                  </c:pt>
                </c:numCache>
              </c:numRef>
            </c:minus>
          </c:errBars>
          <c:cat>
            <c:strRef>
              <c:f>Hoja1!$B$8:$C$8</c:f>
              <c:strCache>
                <c:ptCount val="2"/>
                <c:pt idx="0">
                  <c:v>A549</c:v>
                </c:pt>
                <c:pt idx="1">
                  <c:v>MLE12</c:v>
                </c:pt>
              </c:strCache>
            </c:strRef>
          </c:cat>
          <c:val>
            <c:numRef>
              <c:f>Hoja1!$B$9:$C$9</c:f>
              <c:numCache>
                <c:formatCode>General</c:formatCode>
                <c:ptCount val="2"/>
                <c:pt idx="0">
                  <c:v>1.0024999999999986</c:v>
                </c:pt>
                <c:pt idx="1">
                  <c:v>1.2150999999999983</c:v>
                </c:pt>
              </c:numCache>
            </c:numRef>
          </c:val>
        </c:ser>
        <c:ser>
          <c:idx val="1"/>
          <c:order val="1"/>
          <c:tx>
            <c:strRef>
              <c:f>Hoja1!$A$10</c:f>
              <c:strCache>
                <c:ptCount val="1"/>
                <c:pt idx="0">
                  <c:v>TGF-β</c:v>
                </c:pt>
              </c:strCache>
            </c:strRef>
          </c:tx>
          <c:spPr>
            <a:solidFill>
              <a:schemeClr val="tx2">
                <a:lumMod val="75000"/>
              </a:schemeClr>
            </a:solidFill>
            <a:ln>
              <a:solidFill>
                <a:schemeClr val="tx2">
                  <a:lumMod val="60000"/>
                  <a:lumOff val="40000"/>
                </a:schemeClr>
              </a:solidFill>
            </a:ln>
          </c:spPr>
          <c:errBars>
            <c:errBarType val="both"/>
            <c:errValType val="cust"/>
            <c:plus>
              <c:numRef>
                <c:f>(Hoja1!$C$2,Hoja1!$C$4)</c:f>
                <c:numCache>
                  <c:formatCode>General</c:formatCode>
                  <c:ptCount val="2"/>
                  <c:pt idx="0">
                    <c:v>7.8900000000000012E-2</c:v>
                  </c:pt>
                  <c:pt idx="1">
                    <c:v>0.14330000000000001</c:v>
                  </c:pt>
                </c:numCache>
              </c:numRef>
            </c:plus>
            <c:minus>
              <c:numRef>
                <c:f>(Hoja1!$C$2,Hoja1!$C$4)</c:f>
                <c:numCache>
                  <c:formatCode>General</c:formatCode>
                  <c:ptCount val="2"/>
                  <c:pt idx="0">
                    <c:v>7.8900000000000012E-2</c:v>
                  </c:pt>
                  <c:pt idx="1">
                    <c:v>0.14330000000000001</c:v>
                  </c:pt>
                </c:numCache>
              </c:numRef>
            </c:minus>
          </c:errBars>
          <c:cat>
            <c:strRef>
              <c:f>Hoja1!$B$8:$C$8</c:f>
              <c:strCache>
                <c:ptCount val="2"/>
                <c:pt idx="0">
                  <c:v>A549</c:v>
                </c:pt>
                <c:pt idx="1">
                  <c:v>MLE12</c:v>
                </c:pt>
              </c:strCache>
            </c:strRef>
          </c:cat>
          <c:val>
            <c:numRef>
              <c:f>Hoja1!$B$10:$C$10</c:f>
              <c:numCache>
                <c:formatCode>General</c:formatCode>
                <c:ptCount val="2"/>
                <c:pt idx="0">
                  <c:v>2.2877000000000036</c:v>
                </c:pt>
                <c:pt idx="1">
                  <c:v>3.6566999999999967</c:v>
                </c:pt>
              </c:numCache>
            </c:numRef>
          </c:val>
        </c:ser>
        <c:axId val="53680768"/>
        <c:axId val="53715328"/>
      </c:barChart>
      <c:catAx>
        <c:axId val="53680768"/>
        <c:scaling>
          <c:orientation val="minMax"/>
        </c:scaling>
        <c:axPos val="b"/>
        <c:numFmt formatCode="General" sourceLinked="0"/>
        <c:tickLblPos val="nextTo"/>
        <c:spPr>
          <a:ln w="19050">
            <a:solidFill>
              <a:schemeClr val="tx1"/>
            </a:solidFill>
          </a:ln>
        </c:spPr>
        <c:txPr>
          <a:bodyPr/>
          <a:lstStyle/>
          <a:p>
            <a:pPr>
              <a:defRPr lang="es-ES"/>
            </a:pPr>
            <a:endParaRPr lang="en-US"/>
          </a:p>
        </c:txPr>
        <c:crossAx val="53715328"/>
        <c:crosses val="autoZero"/>
        <c:auto val="1"/>
        <c:lblAlgn val="ctr"/>
        <c:lblOffset val="100"/>
      </c:catAx>
      <c:valAx>
        <c:axId val="53715328"/>
        <c:scaling>
          <c:orientation val="minMax"/>
        </c:scaling>
        <c:axPos val="l"/>
        <c:title>
          <c:tx>
            <c:rich>
              <a:bodyPr rot="-5400000" vert="horz"/>
              <a:lstStyle/>
              <a:p>
                <a:pPr>
                  <a:defRPr lang="es-ES"/>
                </a:pPr>
                <a:r>
                  <a:rPr lang="en-US"/>
                  <a:t>2^-</a:t>
                </a:r>
                <a:r>
                  <a:rPr lang="el-GR"/>
                  <a:t>ΔΔ</a:t>
                </a:r>
                <a:r>
                  <a:rPr lang="en-US"/>
                  <a:t>Ct</a:t>
                </a:r>
              </a:p>
            </c:rich>
          </c:tx>
          <c:layout/>
        </c:title>
        <c:numFmt formatCode="General" sourceLinked="1"/>
        <c:tickLblPos val="nextTo"/>
        <c:spPr>
          <a:ln w="19050">
            <a:solidFill>
              <a:schemeClr val="tx1"/>
            </a:solidFill>
          </a:ln>
        </c:spPr>
        <c:txPr>
          <a:bodyPr/>
          <a:lstStyle/>
          <a:p>
            <a:pPr>
              <a:defRPr lang="es-ES"/>
            </a:pPr>
            <a:endParaRPr lang="en-US"/>
          </a:p>
        </c:txPr>
        <c:crossAx val="53680768"/>
        <c:crosses val="autoZero"/>
        <c:crossBetween val="between"/>
      </c:valAx>
    </c:plotArea>
    <c:legend>
      <c:legendPos val="r"/>
      <c:layout>
        <c:manualLayout>
          <c:xMode val="edge"/>
          <c:yMode val="edge"/>
          <c:x val="0.89465861287887183"/>
          <c:y val="0.20938023876047829"/>
          <c:w val="9.3925862006975572E-2"/>
          <c:h val="0.12962661925323768"/>
        </c:manualLayout>
      </c:layout>
      <c:txPr>
        <a:bodyPr/>
        <a:lstStyle/>
        <a:p>
          <a:pPr>
            <a:defRPr lang="es-ES" sz="2800"/>
          </a:pPr>
          <a:endParaRPr lang="en-US"/>
        </a:p>
      </c:txPr>
    </c:legend>
    <c:plotVisOnly val="1"/>
    <c:dispBlanksAs val="gap"/>
  </c:chart>
  <c:txPr>
    <a:bodyPr/>
    <a:lstStyle/>
    <a:p>
      <a:pPr>
        <a:defRPr sz="32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EDA4B-9739-4FEC-8576-F735C66BD491}"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1D00BE2D-F92D-44F2-BECC-179C6615084E}">
      <dgm:prSet phldrT="[Texto]" custT="1">
        <dgm:style>
          <a:lnRef idx="2">
            <a:schemeClr val="dk1"/>
          </a:lnRef>
          <a:fillRef idx="1">
            <a:schemeClr val="lt1"/>
          </a:fillRef>
          <a:effectRef idx="0">
            <a:schemeClr val="dk1"/>
          </a:effectRef>
          <a:fontRef idx="minor">
            <a:schemeClr val="dk1"/>
          </a:fontRef>
        </dgm:style>
      </dgm:prSet>
      <dgm:spPr>
        <a:ln w="76200"/>
      </dgm:spPr>
      <dgm:t>
        <a:bodyPr/>
        <a:lstStyle/>
        <a:p>
          <a:r>
            <a:rPr lang="en-US" sz="3600" b="1" noProof="0" dirty="0" smtClean="0"/>
            <a:t>Cell</a:t>
          </a:r>
          <a:r>
            <a:rPr lang="es-MX" sz="3600" b="1" dirty="0" smtClean="0"/>
            <a:t> </a:t>
          </a:r>
          <a:r>
            <a:rPr lang="en-US" sz="3600" b="1" noProof="0" dirty="0" smtClean="0"/>
            <a:t>Culture</a:t>
          </a:r>
          <a:br>
            <a:rPr lang="en-US" sz="3600" b="1" noProof="0" dirty="0" smtClean="0"/>
          </a:br>
          <a:r>
            <a:rPr lang="es-MX" sz="3600" b="1" dirty="0" smtClean="0"/>
            <a:t>(IPF </a:t>
          </a:r>
          <a:r>
            <a:rPr lang="en-US" sz="3600" b="1" noProof="0" dirty="0" smtClean="0"/>
            <a:t>fibroblasts</a:t>
          </a:r>
          <a:r>
            <a:rPr lang="es-MX" sz="3600" b="1" dirty="0" smtClean="0"/>
            <a:t>, normal </a:t>
          </a:r>
          <a:r>
            <a:rPr lang="en-US" sz="3600" b="1" noProof="0" dirty="0" smtClean="0"/>
            <a:t>lung</a:t>
          </a:r>
          <a:r>
            <a:rPr lang="es-MX" sz="3600" b="1" dirty="0" smtClean="0"/>
            <a:t> </a:t>
          </a:r>
          <a:r>
            <a:rPr lang="en-US" sz="3600" b="1" noProof="0" dirty="0" smtClean="0"/>
            <a:t>fibroblasts</a:t>
          </a:r>
          <a:r>
            <a:rPr lang="es-MX" sz="3600" b="1" dirty="0" smtClean="0"/>
            <a:t>, A549, MLE12)</a:t>
          </a:r>
          <a:endParaRPr lang="en-US" sz="3600" b="1" dirty="0"/>
        </a:p>
      </dgm:t>
    </dgm:pt>
    <dgm:pt modelId="{DB7D3DC1-F8C9-4A5E-A8CA-966EBC68CF80}" type="parTrans" cxnId="{6D195281-844B-4999-BA07-31750B07CF46}">
      <dgm:prSet/>
      <dgm:spPr/>
      <dgm:t>
        <a:bodyPr/>
        <a:lstStyle/>
        <a:p>
          <a:endParaRPr lang="en-US" sz="3600"/>
        </a:p>
      </dgm:t>
    </dgm:pt>
    <dgm:pt modelId="{8BFE6309-9060-4CAD-AE49-72AC0485ABA9}" type="sibTrans" cxnId="{6D195281-844B-4999-BA07-31750B07CF46}">
      <dgm:prSet/>
      <dgm:spPr/>
      <dgm:t>
        <a:bodyPr/>
        <a:lstStyle/>
        <a:p>
          <a:endParaRPr lang="en-US" sz="3600"/>
        </a:p>
      </dgm:t>
    </dgm:pt>
    <dgm:pt modelId="{3BA46026-FE59-49A0-A094-57FA03044BD7}">
      <dgm:prSet phldrT="[Texto]" custT="1">
        <dgm:style>
          <a:lnRef idx="2">
            <a:schemeClr val="dk1"/>
          </a:lnRef>
          <a:fillRef idx="1">
            <a:schemeClr val="lt1"/>
          </a:fillRef>
          <a:effectRef idx="0">
            <a:schemeClr val="dk1"/>
          </a:effectRef>
          <a:fontRef idx="minor">
            <a:schemeClr val="dk1"/>
          </a:fontRef>
        </dgm:style>
      </dgm:prSet>
      <dgm:spPr>
        <a:ln w="76200"/>
      </dgm:spPr>
      <dgm:t>
        <a:bodyPr/>
        <a:lstStyle/>
        <a:p>
          <a:r>
            <a:rPr lang="es-MX" sz="3600" dirty="0" smtClean="0"/>
            <a:t>Control </a:t>
          </a:r>
          <a:endParaRPr lang="en-US" sz="3600" noProof="0" dirty="0"/>
        </a:p>
      </dgm:t>
    </dgm:pt>
    <dgm:pt modelId="{992C10C2-95D4-4E10-A932-839C6ECD48D6}" type="parTrans" cxnId="{490EF592-EE12-4971-89D2-4C2FE888F20A}">
      <dgm:prSet>
        <dgm:style>
          <a:lnRef idx="1">
            <a:schemeClr val="dk1"/>
          </a:lnRef>
          <a:fillRef idx="0">
            <a:schemeClr val="dk1"/>
          </a:fillRef>
          <a:effectRef idx="0">
            <a:schemeClr val="dk1"/>
          </a:effectRef>
          <a:fontRef idx="minor">
            <a:schemeClr val="tx1"/>
          </a:fontRef>
        </dgm:style>
      </dgm:prSet>
      <dgm:spPr>
        <a:ln w="76200"/>
      </dgm:spPr>
      <dgm:t>
        <a:bodyPr/>
        <a:lstStyle/>
        <a:p>
          <a:endParaRPr lang="en-US" sz="3600" dirty="0"/>
        </a:p>
      </dgm:t>
    </dgm:pt>
    <dgm:pt modelId="{93A1B4D9-8433-4CC1-80CE-D6A45D7B9D5E}" type="sibTrans" cxnId="{490EF592-EE12-4971-89D2-4C2FE888F20A}">
      <dgm:prSet/>
      <dgm:spPr/>
      <dgm:t>
        <a:bodyPr/>
        <a:lstStyle/>
        <a:p>
          <a:endParaRPr lang="en-US" sz="3600"/>
        </a:p>
      </dgm:t>
    </dgm:pt>
    <dgm:pt modelId="{288688B2-D42D-4332-A36D-70F161BB4BD5}">
      <dgm:prSet phldrT="[Texto]" custT="1">
        <dgm:style>
          <a:lnRef idx="2">
            <a:schemeClr val="dk1"/>
          </a:lnRef>
          <a:fillRef idx="1">
            <a:schemeClr val="lt1"/>
          </a:fillRef>
          <a:effectRef idx="0">
            <a:schemeClr val="dk1"/>
          </a:effectRef>
          <a:fontRef idx="minor">
            <a:schemeClr val="dk1"/>
          </a:fontRef>
        </dgm:style>
      </dgm:prSet>
      <dgm:spPr>
        <a:ln w="76200"/>
      </dgm:spPr>
      <dgm:t>
        <a:bodyPr/>
        <a:lstStyle/>
        <a:p>
          <a:r>
            <a:rPr lang="es-MX" sz="3600" dirty="0" smtClean="0"/>
            <a:t>TGF-</a:t>
          </a:r>
          <a:r>
            <a:rPr lang="el-GR" sz="3600" dirty="0" smtClean="0"/>
            <a:t>β</a:t>
          </a:r>
          <a:r>
            <a:rPr lang="es-MX" sz="3600" dirty="0" smtClean="0"/>
            <a:t> </a:t>
          </a:r>
          <a:r>
            <a:rPr lang="en-US" sz="3600" noProof="0" dirty="0" smtClean="0"/>
            <a:t> </a:t>
          </a:r>
          <a:br>
            <a:rPr lang="en-US" sz="3600" noProof="0" dirty="0" smtClean="0"/>
          </a:br>
          <a:r>
            <a:rPr lang="en-US" sz="3600" noProof="0" dirty="0" smtClean="0"/>
            <a:t>(10ng/µl)</a:t>
          </a:r>
          <a:endParaRPr lang="en-US" sz="3600" noProof="0" dirty="0"/>
        </a:p>
      </dgm:t>
    </dgm:pt>
    <dgm:pt modelId="{816AB8B3-CFEA-4367-A53F-28CF97337394}" type="parTrans" cxnId="{3A3113C9-03D3-4816-975E-370E9C61481E}">
      <dgm:prSet>
        <dgm:style>
          <a:lnRef idx="1">
            <a:schemeClr val="dk1"/>
          </a:lnRef>
          <a:fillRef idx="0">
            <a:schemeClr val="dk1"/>
          </a:fillRef>
          <a:effectRef idx="0">
            <a:schemeClr val="dk1"/>
          </a:effectRef>
          <a:fontRef idx="minor">
            <a:schemeClr val="tx1"/>
          </a:fontRef>
        </dgm:style>
      </dgm:prSet>
      <dgm:spPr>
        <a:ln w="76200"/>
      </dgm:spPr>
      <dgm:t>
        <a:bodyPr/>
        <a:lstStyle/>
        <a:p>
          <a:endParaRPr lang="en-US" sz="3600" dirty="0"/>
        </a:p>
      </dgm:t>
    </dgm:pt>
    <dgm:pt modelId="{7DF524A6-40DE-4627-8E0A-90C3251D5098}" type="sibTrans" cxnId="{3A3113C9-03D3-4816-975E-370E9C61481E}">
      <dgm:prSet/>
      <dgm:spPr/>
      <dgm:t>
        <a:bodyPr/>
        <a:lstStyle/>
        <a:p>
          <a:endParaRPr lang="en-US" sz="3600"/>
        </a:p>
      </dgm:t>
    </dgm:pt>
    <dgm:pt modelId="{722D5C81-FE07-4296-B520-A22533D2A76E}">
      <dgm:prSet custT="1">
        <dgm:style>
          <a:lnRef idx="2">
            <a:schemeClr val="dk1"/>
          </a:lnRef>
          <a:fillRef idx="1">
            <a:schemeClr val="lt1"/>
          </a:fillRef>
          <a:effectRef idx="0">
            <a:schemeClr val="dk1"/>
          </a:effectRef>
          <a:fontRef idx="minor">
            <a:schemeClr val="dk1"/>
          </a:fontRef>
        </dgm:style>
      </dgm:prSet>
      <dgm:spPr>
        <a:ln w="76200"/>
      </dgm:spPr>
      <dgm:t>
        <a:bodyPr/>
        <a:lstStyle/>
        <a:p>
          <a:r>
            <a:rPr lang="en-US" sz="3600" b="1" noProof="0" dirty="0" smtClean="0"/>
            <a:t>SCX RNA expression and Protein levels</a:t>
          </a:r>
          <a:endParaRPr lang="en-US" sz="3600" b="1" noProof="0" dirty="0"/>
        </a:p>
      </dgm:t>
    </dgm:pt>
    <dgm:pt modelId="{881B454D-13B7-413F-ABF1-4676F2704659}" type="parTrans" cxnId="{1968E393-FFBB-4C85-8F7A-6B292766547D}">
      <dgm:prSet>
        <dgm:style>
          <a:lnRef idx="1">
            <a:schemeClr val="dk1"/>
          </a:lnRef>
          <a:fillRef idx="0">
            <a:schemeClr val="dk1"/>
          </a:fillRef>
          <a:effectRef idx="0">
            <a:schemeClr val="dk1"/>
          </a:effectRef>
          <a:fontRef idx="minor">
            <a:schemeClr val="tx1"/>
          </a:fontRef>
        </dgm:style>
      </dgm:prSet>
      <dgm:spPr>
        <a:ln w="76200"/>
      </dgm:spPr>
      <dgm:t>
        <a:bodyPr/>
        <a:lstStyle/>
        <a:p>
          <a:endParaRPr lang="en-US" sz="3600" dirty="0"/>
        </a:p>
      </dgm:t>
    </dgm:pt>
    <dgm:pt modelId="{328FC582-1CD7-489E-A700-A77B04C7E0FC}" type="sibTrans" cxnId="{1968E393-FFBB-4C85-8F7A-6B292766547D}">
      <dgm:prSet/>
      <dgm:spPr/>
      <dgm:t>
        <a:bodyPr/>
        <a:lstStyle/>
        <a:p>
          <a:endParaRPr lang="en-US" sz="3600"/>
        </a:p>
      </dgm:t>
    </dgm:pt>
    <dgm:pt modelId="{2181F59D-8D27-42BC-9990-F9AB6B8D8C5C}">
      <dgm:prSet custT="1">
        <dgm:style>
          <a:lnRef idx="2">
            <a:schemeClr val="dk1"/>
          </a:lnRef>
          <a:fillRef idx="1">
            <a:schemeClr val="lt1"/>
          </a:fillRef>
          <a:effectRef idx="0">
            <a:schemeClr val="dk1"/>
          </a:effectRef>
          <a:fontRef idx="minor">
            <a:schemeClr val="dk1"/>
          </a:fontRef>
        </dgm:style>
      </dgm:prSet>
      <dgm:spPr>
        <a:ln w="76200"/>
      </dgm:spPr>
      <dgm:t>
        <a:bodyPr/>
        <a:lstStyle/>
        <a:p>
          <a:r>
            <a:rPr lang="en-US" sz="3600" noProof="0" dirty="0" smtClean="0"/>
            <a:t>RNA extraction </a:t>
          </a:r>
          <a:br>
            <a:rPr lang="en-US" sz="3600" noProof="0" dirty="0" smtClean="0"/>
          </a:br>
          <a:r>
            <a:rPr lang="en-US" sz="3600" noProof="0" dirty="0" smtClean="0"/>
            <a:t>(24 hours)</a:t>
          </a:r>
          <a:endParaRPr lang="en-US" sz="3600" noProof="0" dirty="0"/>
        </a:p>
      </dgm:t>
    </dgm:pt>
    <dgm:pt modelId="{81D085DD-9E48-4DB3-8822-A83F7431907B}" type="parTrans" cxnId="{E22932FD-FA5B-4568-A344-A8678FBC8936}">
      <dgm:prSet>
        <dgm:style>
          <a:lnRef idx="1">
            <a:schemeClr val="dk1"/>
          </a:lnRef>
          <a:fillRef idx="0">
            <a:schemeClr val="dk1"/>
          </a:fillRef>
          <a:effectRef idx="0">
            <a:schemeClr val="dk1"/>
          </a:effectRef>
          <a:fontRef idx="minor">
            <a:schemeClr val="tx1"/>
          </a:fontRef>
        </dgm:style>
      </dgm:prSet>
      <dgm:spPr>
        <a:ln w="76200"/>
      </dgm:spPr>
      <dgm:t>
        <a:bodyPr/>
        <a:lstStyle/>
        <a:p>
          <a:endParaRPr lang="en-US" sz="3600" dirty="0"/>
        </a:p>
      </dgm:t>
    </dgm:pt>
    <dgm:pt modelId="{FE4473FF-0350-406A-8989-22A80A748E36}" type="sibTrans" cxnId="{E22932FD-FA5B-4568-A344-A8678FBC8936}">
      <dgm:prSet/>
      <dgm:spPr/>
      <dgm:t>
        <a:bodyPr/>
        <a:lstStyle/>
        <a:p>
          <a:endParaRPr lang="en-US" sz="3600"/>
        </a:p>
      </dgm:t>
    </dgm:pt>
    <dgm:pt modelId="{834699A3-428D-438B-B524-5B1F22040936}">
      <dgm:prSet custT="1">
        <dgm:style>
          <a:lnRef idx="2">
            <a:schemeClr val="dk1"/>
          </a:lnRef>
          <a:fillRef idx="1">
            <a:schemeClr val="lt1"/>
          </a:fillRef>
          <a:effectRef idx="0">
            <a:schemeClr val="dk1"/>
          </a:effectRef>
          <a:fontRef idx="minor">
            <a:schemeClr val="dk1"/>
          </a:fontRef>
        </dgm:style>
      </dgm:prSet>
      <dgm:spPr>
        <a:ln w="76200"/>
      </dgm:spPr>
      <dgm:t>
        <a:bodyPr/>
        <a:lstStyle/>
        <a:p>
          <a:r>
            <a:rPr lang="es-MX" sz="3600" dirty="0" smtClean="0"/>
            <a:t>RT-PCR </a:t>
          </a:r>
          <a:r>
            <a:rPr lang="en-US" sz="3600" noProof="0" dirty="0" smtClean="0"/>
            <a:t>for convert</a:t>
          </a:r>
          <a:r>
            <a:rPr lang="es-MX" sz="3600" dirty="0" smtClean="0"/>
            <a:t> RNA </a:t>
          </a:r>
          <a:r>
            <a:rPr lang="en-US" sz="3600" noProof="0" dirty="0" smtClean="0"/>
            <a:t>to</a:t>
          </a:r>
          <a:r>
            <a:rPr lang="es-MX" sz="3600" dirty="0" smtClean="0"/>
            <a:t> </a:t>
          </a:r>
          <a:r>
            <a:rPr lang="en-US" sz="3600" noProof="0" dirty="0" err="1" smtClean="0"/>
            <a:t>cDNA</a:t>
          </a:r>
          <a:endParaRPr lang="en-US" sz="3600" noProof="0" dirty="0"/>
        </a:p>
      </dgm:t>
    </dgm:pt>
    <dgm:pt modelId="{BFE16F6E-9914-43FE-96A9-03E0C43BA4BE}" type="parTrans" cxnId="{A005EFC3-5582-4E84-B74F-0D5194960397}">
      <dgm:prSet>
        <dgm:style>
          <a:lnRef idx="1">
            <a:schemeClr val="dk1"/>
          </a:lnRef>
          <a:fillRef idx="0">
            <a:schemeClr val="dk1"/>
          </a:fillRef>
          <a:effectRef idx="0">
            <a:schemeClr val="dk1"/>
          </a:effectRef>
          <a:fontRef idx="minor">
            <a:schemeClr val="tx1"/>
          </a:fontRef>
        </dgm:style>
      </dgm:prSet>
      <dgm:spPr>
        <a:ln w="76200"/>
      </dgm:spPr>
      <dgm:t>
        <a:bodyPr/>
        <a:lstStyle/>
        <a:p>
          <a:endParaRPr lang="en-US" sz="3600" dirty="0"/>
        </a:p>
      </dgm:t>
    </dgm:pt>
    <dgm:pt modelId="{37E99DF5-B365-4378-943D-4FE74B245111}" type="sibTrans" cxnId="{A005EFC3-5582-4E84-B74F-0D5194960397}">
      <dgm:prSet/>
      <dgm:spPr/>
      <dgm:t>
        <a:bodyPr/>
        <a:lstStyle/>
        <a:p>
          <a:endParaRPr lang="en-US" sz="3600"/>
        </a:p>
      </dgm:t>
    </dgm:pt>
    <dgm:pt modelId="{7F0FDBD3-4293-41E5-BEB2-D80169901D68}">
      <dgm:prSet custT="1">
        <dgm:style>
          <a:lnRef idx="2">
            <a:schemeClr val="dk1"/>
          </a:lnRef>
          <a:fillRef idx="1">
            <a:schemeClr val="lt1"/>
          </a:fillRef>
          <a:effectRef idx="0">
            <a:schemeClr val="dk1"/>
          </a:effectRef>
          <a:fontRef idx="minor">
            <a:schemeClr val="dk1"/>
          </a:fontRef>
        </dgm:style>
      </dgm:prSet>
      <dgm:spPr>
        <a:ln w="76200"/>
      </dgm:spPr>
      <dgm:t>
        <a:bodyPr/>
        <a:lstStyle/>
        <a:p>
          <a:r>
            <a:rPr lang="en-US" sz="3600" noProof="0" dirty="0" err="1" smtClean="0"/>
            <a:t>qPCR</a:t>
          </a:r>
          <a:r>
            <a:rPr lang="es-MX" sz="3600" dirty="0" smtClean="0"/>
            <a:t> </a:t>
          </a:r>
          <a:r>
            <a:rPr lang="en-US" sz="3600" noProof="0" dirty="0" smtClean="0"/>
            <a:t>for</a:t>
          </a:r>
          <a:r>
            <a:rPr lang="es-MX" sz="3600" dirty="0" smtClean="0"/>
            <a:t> </a:t>
          </a:r>
          <a:r>
            <a:rPr lang="en-US" sz="3600" noProof="0" dirty="0" smtClean="0"/>
            <a:t>SCX</a:t>
          </a:r>
          <a:r>
            <a:rPr lang="es-MX" sz="3600" dirty="0" smtClean="0"/>
            <a:t> and </a:t>
          </a:r>
          <a:r>
            <a:rPr lang="es-MX" sz="3600" dirty="0" smtClean="0">
              <a:solidFill>
                <a:schemeClr val="tx1"/>
              </a:solidFill>
            </a:rPr>
            <a:t>a</a:t>
          </a:r>
          <a:r>
            <a:rPr lang="en-US" sz="3600" noProof="0" dirty="0" err="1" smtClean="0">
              <a:solidFill>
                <a:schemeClr val="tx1"/>
              </a:solidFill>
            </a:rPr>
            <a:t>nalysis</a:t>
          </a:r>
          <a:endParaRPr lang="en-US" sz="3600" noProof="0" dirty="0">
            <a:solidFill>
              <a:schemeClr val="tx1"/>
            </a:solidFill>
          </a:endParaRPr>
        </a:p>
      </dgm:t>
    </dgm:pt>
    <dgm:pt modelId="{F109297A-2A08-4875-86CA-A975CF7344B4}" type="parTrans" cxnId="{D9313492-2B5A-417D-839C-383A6699C81B}">
      <dgm:prSet>
        <dgm:style>
          <a:lnRef idx="1">
            <a:schemeClr val="dk1"/>
          </a:lnRef>
          <a:fillRef idx="0">
            <a:schemeClr val="dk1"/>
          </a:fillRef>
          <a:effectRef idx="0">
            <a:schemeClr val="dk1"/>
          </a:effectRef>
          <a:fontRef idx="minor">
            <a:schemeClr val="tx1"/>
          </a:fontRef>
        </dgm:style>
      </dgm:prSet>
      <dgm:spPr>
        <a:ln w="76200"/>
      </dgm:spPr>
      <dgm:t>
        <a:bodyPr/>
        <a:lstStyle/>
        <a:p>
          <a:endParaRPr lang="en-US" sz="3600" dirty="0"/>
        </a:p>
      </dgm:t>
    </dgm:pt>
    <dgm:pt modelId="{CECCA246-14DB-4107-AA5C-1078AD0BADCA}" type="sibTrans" cxnId="{D9313492-2B5A-417D-839C-383A6699C81B}">
      <dgm:prSet/>
      <dgm:spPr/>
      <dgm:t>
        <a:bodyPr/>
        <a:lstStyle/>
        <a:p>
          <a:endParaRPr lang="en-US" sz="3600"/>
        </a:p>
      </dgm:t>
    </dgm:pt>
    <dgm:pt modelId="{39348E75-99B4-4DED-9AC0-979D3F7DA34D}">
      <dgm:prSet custT="1">
        <dgm:style>
          <a:lnRef idx="2">
            <a:schemeClr val="dk1"/>
          </a:lnRef>
          <a:fillRef idx="1">
            <a:schemeClr val="lt1"/>
          </a:fillRef>
          <a:effectRef idx="0">
            <a:schemeClr val="dk1"/>
          </a:effectRef>
          <a:fontRef idx="minor">
            <a:schemeClr val="dk1"/>
          </a:fontRef>
        </dgm:style>
      </dgm:prSet>
      <dgm:spPr>
        <a:ln w="76200"/>
      </dgm:spPr>
      <dgm:t>
        <a:bodyPr/>
        <a:lstStyle/>
        <a:p>
          <a:r>
            <a:rPr lang="en-US" sz="3600" noProof="0" dirty="0" smtClean="0"/>
            <a:t>Protein extraction </a:t>
          </a:r>
          <a:br>
            <a:rPr lang="en-US" sz="3600" noProof="0" dirty="0" smtClean="0"/>
          </a:br>
          <a:r>
            <a:rPr lang="en-US" sz="3600" noProof="0" dirty="0" smtClean="0"/>
            <a:t>(48 hours)</a:t>
          </a:r>
          <a:endParaRPr lang="en-US" sz="3600" noProof="0" dirty="0"/>
        </a:p>
      </dgm:t>
    </dgm:pt>
    <dgm:pt modelId="{4E4538CB-6E77-4D15-91A1-97F0A2FEAA16}" type="parTrans" cxnId="{04F19E6E-EC10-40A7-82EF-1940F7BAC7E6}">
      <dgm:prSet/>
      <dgm:spPr>
        <a:ln w="76200"/>
      </dgm:spPr>
      <dgm:t>
        <a:bodyPr/>
        <a:lstStyle/>
        <a:p>
          <a:endParaRPr lang="en-US" sz="3600" dirty="0"/>
        </a:p>
      </dgm:t>
    </dgm:pt>
    <dgm:pt modelId="{E0AF9D42-C5A1-47B6-AD03-3D19D71379C5}" type="sibTrans" cxnId="{04F19E6E-EC10-40A7-82EF-1940F7BAC7E6}">
      <dgm:prSet/>
      <dgm:spPr/>
      <dgm:t>
        <a:bodyPr/>
        <a:lstStyle/>
        <a:p>
          <a:endParaRPr lang="en-US" sz="3600"/>
        </a:p>
      </dgm:t>
    </dgm:pt>
    <dgm:pt modelId="{C082C85D-4E29-4400-8879-66F9167BCC8A}">
      <dgm:prSet custT="1">
        <dgm:style>
          <a:lnRef idx="2">
            <a:schemeClr val="dk1"/>
          </a:lnRef>
          <a:fillRef idx="1">
            <a:schemeClr val="lt1"/>
          </a:fillRef>
          <a:effectRef idx="0">
            <a:schemeClr val="dk1"/>
          </a:effectRef>
          <a:fontRef idx="minor">
            <a:schemeClr val="dk1"/>
          </a:fontRef>
        </dgm:style>
      </dgm:prSet>
      <dgm:spPr>
        <a:ln w="76200"/>
      </dgm:spPr>
      <dgm:t>
        <a:bodyPr/>
        <a:lstStyle/>
        <a:p>
          <a:r>
            <a:rPr lang="en-US" sz="3600" noProof="0" dirty="0" smtClean="0"/>
            <a:t>Western Blot for SCX and analysis</a:t>
          </a:r>
          <a:endParaRPr lang="en-US" sz="3600" noProof="0" dirty="0"/>
        </a:p>
      </dgm:t>
    </dgm:pt>
    <dgm:pt modelId="{60D9FC34-098C-4963-B7B0-1B789230964C}" type="parTrans" cxnId="{66DA1D69-9116-4036-BA45-D7D9E5573C1A}">
      <dgm:prSet/>
      <dgm:spPr>
        <a:ln w="76200"/>
      </dgm:spPr>
      <dgm:t>
        <a:bodyPr/>
        <a:lstStyle/>
        <a:p>
          <a:endParaRPr lang="en-US" sz="3600" dirty="0"/>
        </a:p>
      </dgm:t>
    </dgm:pt>
    <dgm:pt modelId="{A97809E5-0D9C-4353-AA5A-34F49AE19A67}" type="sibTrans" cxnId="{66DA1D69-9116-4036-BA45-D7D9E5573C1A}">
      <dgm:prSet/>
      <dgm:spPr/>
      <dgm:t>
        <a:bodyPr/>
        <a:lstStyle/>
        <a:p>
          <a:endParaRPr lang="en-US" sz="3600"/>
        </a:p>
      </dgm:t>
    </dgm:pt>
    <dgm:pt modelId="{41308D04-0FDE-4E86-8E39-E038B8B0CE00}" type="pres">
      <dgm:prSet presAssocID="{779EDA4B-9739-4FEC-8576-F735C66BD491}" presName="hierChild1" presStyleCnt="0">
        <dgm:presLayoutVars>
          <dgm:chPref val="1"/>
          <dgm:dir/>
          <dgm:animOne val="branch"/>
          <dgm:animLvl val="lvl"/>
          <dgm:resizeHandles/>
        </dgm:presLayoutVars>
      </dgm:prSet>
      <dgm:spPr/>
      <dgm:t>
        <a:bodyPr/>
        <a:lstStyle/>
        <a:p>
          <a:endParaRPr lang="es-MX"/>
        </a:p>
      </dgm:t>
    </dgm:pt>
    <dgm:pt modelId="{9517E235-DA34-498D-B6E7-AD7F883B1C7A}" type="pres">
      <dgm:prSet presAssocID="{1D00BE2D-F92D-44F2-BECC-179C6615084E}" presName="hierRoot1" presStyleCnt="0"/>
      <dgm:spPr/>
    </dgm:pt>
    <dgm:pt modelId="{0EC9D5DA-951A-444E-8432-8CF425908AC2}" type="pres">
      <dgm:prSet presAssocID="{1D00BE2D-F92D-44F2-BECC-179C6615084E}" presName="composite" presStyleCnt="0"/>
      <dgm:spPr/>
    </dgm:pt>
    <dgm:pt modelId="{6A417AC3-26B0-42C0-A767-44FD480E493E}" type="pres">
      <dgm:prSet presAssocID="{1D00BE2D-F92D-44F2-BECC-179C6615084E}" presName="background" presStyleLbl="node0" presStyleIdx="0" presStyleCnt="1"/>
      <dgm:spPr>
        <a:solidFill>
          <a:schemeClr val="accent4">
            <a:lumMod val="50000"/>
          </a:schemeClr>
        </a:solidFill>
      </dgm:spPr>
      <dgm:t>
        <a:bodyPr/>
        <a:lstStyle/>
        <a:p>
          <a:endParaRPr lang="es-MX"/>
        </a:p>
      </dgm:t>
    </dgm:pt>
    <dgm:pt modelId="{9AD7EB28-186D-49D4-BC87-A4FC91BC730F}" type="pres">
      <dgm:prSet presAssocID="{1D00BE2D-F92D-44F2-BECC-179C6615084E}" presName="text" presStyleLbl="fgAcc0" presStyleIdx="0" presStyleCnt="1" custScaleX="351535" custScaleY="170462">
        <dgm:presLayoutVars>
          <dgm:chPref val="3"/>
        </dgm:presLayoutVars>
      </dgm:prSet>
      <dgm:spPr/>
      <dgm:t>
        <a:bodyPr/>
        <a:lstStyle/>
        <a:p>
          <a:endParaRPr lang="en-US"/>
        </a:p>
      </dgm:t>
    </dgm:pt>
    <dgm:pt modelId="{1741978A-78B1-4238-B54B-A3808CA09D20}" type="pres">
      <dgm:prSet presAssocID="{1D00BE2D-F92D-44F2-BECC-179C6615084E}" presName="hierChild2" presStyleCnt="0"/>
      <dgm:spPr/>
    </dgm:pt>
    <dgm:pt modelId="{7D7C521A-194C-44F9-A962-E523BBA2A39C}" type="pres">
      <dgm:prSet presAssocID="{992C10C2-95D4-4E10-A932-839C6ECD48D6}" presName="Name10" presStyleLbl="parChTrans1D2" presStyleIdx="0" presStyleCnt="2"/>
      <dgm:spPr/>
      <dgm:t>
        <a:bodyPr/>
        <a:lstStyle/>
        <a:p>
          <a:endParaRPr lang="es-MX"/>
        </a:p>
      </dgm:t>
    </dgm:pt>
    <dgm:pt modelId="{7860D0A4-84D8-487E-B8A1-C255426A4C1A}" type="pres">
      <dgm:prSet presAssocID="{3BA46026-FE59-49A0-A094-57FA03044BD7}" presName="hierRoot2" presStyleCnt="0"/>
      <dgm:spPr/>
    </dgm:pt>
    <dgm:pt modelId="{2C5DC383-E251-443E-9E04-4F51B828A2C6}" type="pres">
      <dgm:prSet presAssocID="{3BA46026-FE59-49A0-A094-57FA03044BD7}" presName="composite2" presStyleCnt="0"/>
      <dgm:spPr/>
    </dgm:pt>
    <dgm:pt modelId="{5A35EB7B-3272-4DB4-AA51-4D436160AB54}" type="pres">
      <dgm:prSet presAssocID="{3BA46026-FE59-49A0-A094-57FA03044BD7}" presName="background2" presStyleLbl="node2" presStyleIdx="0" presStyleCnt="2"/>
      <dgm:spPr>
        <a:solidFill>
          <a:schemeClr val="accent4">
            <a:lumMod val="50000"/>
          </a:schemeClr>
        </a:solidFill>
      </dgm:spPr>
      <dgm:t>
        <a:bodyPr/>
        <a:lstStyle/>
        <a:p>
          <a:endParaRPr lang="es-MX"/>
        </a:p>
      </dgm:t>
    </dgm:pt>
    <dgm:pt modelId="{A374322C-DDF5-4BAE-9040-48250D3712CA}" type="pres">
      <dgm:prSet presAssocID="{3BA46026-FE59-49A0-A094-57FA03044BD7}" presName="text2" presStyleLbl="fgAcc2" presStyleIdx="0" presStyleCnt="2" custScaleX="219142">
        <dgm:presLayoutVars>
          <dgm:chPref val="3"/>
        </dgm:presLayoutVars>
      </dgm:prSet>
      <dgm:spPr/>
      <dgm:t>
        <a:bodyPr/>
        <a:lstStyle/>
        <a:p>
          <a:endParaRPr lang="es-MX"/>
        </a:p>
      </dgm:t>
    </dgm:pt>
    <dgm:pt modelId="{D7CF19D5-4954-4C46-B8F5-25FA13FD414D}" type="pres">
      <dgm:prSet presAssocID="{3BA46026-FE59-49A0-A094-57FA03044BD7}" presName="hierChild3" presStyleCnt="0"/>
      <dgm:spPr/>
    </dgm:pt>
    <dgm:pt modelId="{57C96645-D4B7-4E5F-93A5-E7FF9BBD6C01}" type="pres">
      <dgm:prSet presAssocID="{881B454D-13B7-413F-ABF1-4676F2704659}" presName="Name17" presStyleLbl="parChTrans1D3" presStyleIdx="0" presStyleCnt="1"/>
      <dgm:spPr/>
      <dgm:t>
        <a:bodyPr/>
        <a:lstStyle/>
        <a:p>
          <a:endParaRPr lang="es-MX"/>
        </a:p>
      </dgm:t>
    </dgm:pt>
    <dgm:pt modelId="{0A9AD743-75B5-46DF-9A31-01B54ACBC250}" type="pres">
      <dgm:prSet presAssocID="{722D5C81-FE07-4296-B520-A22533D2A76E}" presName="hierRoot3" presStyleCnt="0"/>
      <dgm:spPr/>
    </dgm:pt>
    <dgm:pt modelId="{D5E78803-89A9-4F5E-9CC4-1F9C7D9374AB}" type="pres">
      <dgm:prSet presAssocID="{722D5C81-FE07-4296-B520-A22533D2A76E}" presName="composite3" presStyleCnt="0"/>
      <dgm:spPr/>
    </dgm:pt>
    <dgm:pt modelId="{63E9A37E-D032-4E3D-BA15-E9887CBCC991}" type="pres">
      <dgm:prSet presAssocID="{722D5C81-FE07-4296-B520-A22533D2A76E}" presName="background3" presStyleLbl="node3" presStyleIdx="0" presStyleCnt="1"/>
      <dgm:spPr>
        <a:solidFill>
          <a:schemeClr val="accent4">
            <a:lumMod val="50000"/>
          </a:schemeClr>
        </a:solidFill>
      </dgm:spPr>
      <dgm:t>
        <a:bodyPr/>
        <a:lstStyle/>
        <a:p>
          <a:endParaRPr lang="es-MX"/>
        </a:p>
      </dgm:t>
    </dgm:pt>
    <dgm:pt modelId="{4719AD83-7684-4658-BD3C-BC943FF261DA}" type="pres">
      <dgm:prSet presAssocID="{722D5C81-FE07-4296-B520-A22533D2A76E}" presName="text3" presStyleLbl="fgAcc3" presStyleIdx="0" presStyleCnt="1" custScaleX="428671" custLinFactNeighborX="56148" custLinFactNeighborY="18183">
        <dgm:presLayoutVars>
          <dgm:chPref val="3"/>
        </dgm:presLayoutVars>
      </dgm:prSet>
      <dgm:spPr/>
      <dgm:t>
        <a:bodyPr/>
        <a:lstStyle/>
        <a:p>
          <a:endParaRPr lang="es-MX"/>
        </a:p>
      </dgm:t>
    </dgm:pt>
    <dgm:pt modelId="{7C205B1B-731B-4D14-AEBB-A42317927562}" type="pres">
      <dgm:prSet presAssocID="{722D5C81-FE07-4296-B520-A22533D2A76E}" presName="hierChild4" presStyleCnt="0"/>
      <dgm:spPr/>
    </dgm:pt>
    <dgm:pt modelId="{10EFA274-2379-4465-931A-5419ECED46FE}" type="pres">
      <dgm:prSet presAssocID="{81D085DD-9E48-4DB3-8822-A83F7431907B}" presName="Name23" presStyleLbl="parChTrans1D4" presStyleIdx="0" presStyleCnt="5"/>
      <dgm:spPr/>
      <dgm:t>
        <a:bodyPr/>
        <a:lstStyle/>
        <a:p>
          <a:endParaRPr lang="es-MX"/>
        </a:p>
      </dgm:t>
    </dgm:pt>
    <dgm:pt modelId="{EE867762-F401-4A81-8063-F629FD4E3C35}" type="pres">
      <dgm:prSet presAssocID="{2181F59D-8D27-42BC-9990-F9AB6B8D8C5C}" presName="hierRoot4" presStyleCnt="0"/>
      <dgm:spPr/>
    </dgm:pt>
    <dgm:pt modelId="{4DAA8AF5-01C1-4766-BADB-D3AB6A6DEB01}" type="pres">
      <dgm:prSet presAssocID="{2181F59D-8D27-42BC-9990-F9AB6B8D8C5C}" presName="composite4" presStyleCnt="0"/>
      <dgm:spPr/>
    </dgm:pt>
    <dgm:pt modelId="{1C587B7E-F0D0-4BC2-BB34-51AD0427EACE}" type="pres">
      <dgm:prSet presAssocID="{2181F59D-8D27-42BC-9990-F9AB6B8D8C5C}" presName="background4" presStyleLbl="node4" presStyleIdx="0" presStyleCnt="5"/>
      <dgm:spPr>
        <a:solidFill>
          <a:schemeClr val="accent4">
            <a:lumMod val="50000"/>
          </a:schemeClr>
        </a:solidFill>
      </dgm:spPr>
      <dgm:t>
        <a:bodyPr/>
        <a:lstStyle/>
        <a:p>
          <a:endParaRPr lang="es-MX"/>
        </a:p>
      </dgm:t>
    </dgm:pt>
    <dgm:pt modelId="{23A6225B-829B-4072-8DD7-C109417168E0}" type="pres">
      <dgm:prSet presAssocID="{2181F59D-8D27-42BC-9990-F9AB6B8D8C5C}" presName="text4" presStyleLbl="fgAcc4" presStyleIdx="0" presStyleCnt="5" custScaleX="225342" custLinFactNeighborX="31647" custLinFactNeighborY="-3378">
        <dgm:presLayoutVars>
          <dgm:chPref val="3"/>
        </dgm:presLayoutVars>
      </dgm:prSet>
      <dgm:spPr/>
      <dgm:t>
        <a:bodyPr/>
        <a:lstStyle/>
        <a:p>
          <a:endParaRPr lang="en-US"/>
        </a:p>
      </dgm:t>
    </dgm:pt>
    <dgm:pt modelId="{ED9AF57D-C52E-4F9F-8ADF-F0729CBC0581}" type="pres">
      <dgm:prSet presAssocID="{2181F59D-8D27-42BC-9990-F9AB6B8D8C5C}" presName="hierChild5" presStyleCnt="0"/>
      <dgm:spPr/>
    </dgm:pt>
    <dgm:pt modelId="{F6B5297B-C8FF-4262-92EB-9A5615A3A41B}" type="pres">
      <dgm:prSet presAssocID="{BFE16F6E-9914-43FE-96A9-03E0C43BA4BE}" presName="Name23" presStyleLbl="parChTrans1D4" presStyleIdx="1" presStyleCnt="5"/>
      <dgm:spPr/>
      <dgm:t>
        <a:bodyPr/>
        <a:lstStyle/>
        <a:p>
          <a:endParaRPr lang="es-MX"/>
        </a:p>
      </dgm:t>
    </dgm:pt>
    <dgm:pt modelId="{9F5DEB61-9356-4870-9136-C4C4BEBCC0E2}" type="pres">
      <dgm:prSet presAssocID="{834699A3-428D-438B-B524-5B1F22040936}" presName="hierRoot4" presStyleCnt="0"/>
      <dgm:spPr/>
    </dgm:pt>
    <dgm:pt modelId="{37C2F67C-4B62-4FF4-BC16-C3CD1D3BCF77}" type="pres">
      <dgm:prSet presAssocID="{834699A3-428D-438B-B524-5B1F22040936}" presName="composite4" presStyleCnt="0"/>
      <dgm:spPr/>
    </dgm:pt>
    <dgm:pt modelId="{3DD228A7-AD50-4A61-A280-DCD1C75308A3}" type="pres">
      <dgm:prSet presAssocID="{834699A3-428D-438B-B524-5B1F22040936}" presName="background4" presStyleLbl="node4" presStyleIdx="1" presStyleCnt="5"/>
      <dgm:spPr>
        <a:solidFill>
          <a:schemeClr val="accent4">
            <a:lumMod val="50000"/>
          </a:schemeClr>
        </a:solidFill>
      </dgm:spPr>
      <dgm:t>
        <a:bodyPr/>
        <a:lstStyle/>
        <a:p>
          <a:endParaRPr lang="es-MX"/>
        </a:p>
      </dgm:t>
    </dgm:pt>
    <dgm:pt modelId="{2804753D-3D09-4C40-9EA3-56EAA30D08A0}" type="pres">
      <dgm:prSet presAssocID="{834699A3-428D-438B-B524-5B1F22040936}" presName="text4" presStyleLbl="fgAcc4" presStyleIdx="1" presStyleCnt="5" custScaleX="219978" custLinFactNeighborX="31759">
        <dgm:presLayoutVars>
          <dgm:chPref val="3"/>
        </dgm:presLayoutVars>
      </dgm:prSet>
      <dgm:spPr/>
      <dgm:t>
        <a:bodyPr/>
        <a:lstStyle/>
        <a:p>
          <a:endParaRPr lang="es-MX"/>
        </a:p>
      </dgm:t>
    </dgm:pt>
    <dgm:pt modelId="{1232619F-FA2B-4B10-934C-568B2EF55DAA}" type="pres">
      <dgm:prSet presAssocID="{834699A3-428D-438B-B524-5B1F22040936}" presName="hierChild5" presStyleCnt="0"/>
      <dgm:spPr/>
    </dgm:pt>
    <dgm:pt modelId="{0C3BEBDB-617F-4F35-92C1-E6911B1C1E87}" type="pres">
      <dgm:prSet presAssocID="{F109297A-2A08-4875-86CA-A975CF7344B4}" presName="Name23" presStyleLbl="parChTrans1D4" presStyleIdx="2" presStyleCnt="5"/>
      <dgm:spPr/>
      <dgm:t>
        <a:bodyPr/>
        <a:lstStyle/>
        <a:p>
          <a:endParaRPr lang="es-MX"/>
        </a:p>
      </dgm:t>
    </dgm:pt>
    <dgm:pt modelId="{FD0FC9A2-4F97-4F82-AC5F-A965E2249178}" type="pres">
      <dgm:prSet presAssocID="{7F0FDBD3-4293-41E5-BEB2-D80169901D68}" presName="hierRoot4" presStyleCnt="0"/>
      <dgm:spPr/>
    </dgm:pt>
    <dgm:pt modelId="{135D2ECD-DC0A-4BC4-8E83-8ABCE8B4BEA9}" type="pres">
      <dgm:prSet presAssocID="{7F0FDBD3-4293-41E5-BEB2-D80169901D68}" presName="composite4" presStyleCnt="0"/>
      <dgm:spPr/>
    </dgm:pt>
    <dgm:pt modelId="{34123B40-2AB2-46C1-9CA2-0E26AF31509F}" type="pres">
      <dgm:prSet presAssocID="{7F0FDBD3-4293-41E5-BEB2-D80169901D68}" presName="background4" presStyleLbl="node4" presStyleIdx="2" presStyleCnt="5"/>
      <dgm:spPr>
        <a:solidFill>
          <a:schemeClr val="accent4">
            <a:lumMod val="50000"/>
          </a:schemeClr>
        </a:solidFill>
      </dgm:spPr>
      <dgm:t>
        <a:bodyPr/>
        <a:lstStyle/>
        <a:p>
          <a:endParaRPr lang="es-MX"/>
        </a:p>
      </dgm:t>
    </dgm:pt>
    <dgm:pt modelId="{6E76A2CB-12B2-4794-BB71-AD7479CDFB6F}" type="pres">
      <dgm:prSet presAssocID="{7F0FDBD3-4293-41E5-BEB2-D80169901D68}" presName="text4" presStyleLbl="fgAcc4" presStyleIdx="2" presStyleCnt="5" custScaleX="219978" custLinFactNeighborX="31759">
        <dgm:presLayoutVars>
          <dgm:chPref val="3"/>
        </dgm:presLayoutVars>
      </dgm:prSet>
      <dgm:spPr/>
      <dgm:t>
        <a:bodyPr/>
        <a:lstStyle/>
        <a:p>
          <a:endParaRPr lang="en-US"/>
        </a:p>
      </dgm:t>
    </dgm:pt>
    <dgm:pt modelId="{D5BC26DE-CB7A-4FAD-BD51-1B1F2C7BDEBB}" type="pres">
      <dgm:prSet presAssocID="{7F0FDBD3-4293-41E5-BEB2-D80169901D68}" presName="hierChild5" presStyleCnt="0"/>
      <dgm:spPr/>
    </dgm:pt>
    <dgm:pt modelId="{F0C1CA58-84A0-47FE-9AD3-B9D52816C41F}" type="pres">
      <dgm:prSet presAssocID="{4E4538CB-6E77-4D15-91A1-97F0A2FEAA16}" presName="Name23" presStyleLbl="parChTrans1D4" presStyleIdx="3" presStyleCnt="5"/>
      <dgm:spPr/>
      <dgm:t>
        <a:bodyPr/>
        <a:lstStyle/>
        <a:p>
          <a:endParaRPr lang="es-MX"/>
        </a:p>
      </dgm:t>
    </dgm:pt>
    <dgm:pt modelId="{09DF1B90-6C76-4F96-9893-79E14D8EB159}" type="pres">
      <dgm:prSet presAssocID="{39348E75-99B4-4DED-9AC0-979D3F7DA34D}" presName="hierRoot4" presStyleCnt="0"/>
      <dgm:spPr/>
    </dgm:pt>
    <dgm:pt modelId="{7A0DB7B7-9672-4909-B94D-8C1B8FCFAB10}" type="pres">
      <dgm:prSet presAssocID="{39348E75-99B4-4DED-9AC0-979D3F7DA34D}" presName="composite4" presStyleCnt="0"/>
      <dgm:spPr/>
    </dgm:pt>
    <dgm:pt modelId="{63354CCC-D727-4CCD-B89C-F1FFE95C0B5E}" type="pres">
      <dgm:prSet presAssocID="{39348E75-99B4-4DED-9AC0-979D3F7DA34D}" presName="background4" presStyleLbl="node4" presStyleIdx="3" presStyleCnt="5"/>
      <dgm:spPr>
        <a:solidFill>
          <a:schemeClr val="accent4">
            <a:lumMod val="50000"/>
          </a:schemeClr>
        </a:solidFill>
      </dgm:spPr>
      <dgm:t>
        <a:bodyPr/>
        <a:lstStyle/>
        <a:p>
          <a:endParaRPr lang="es-MX"/>
        </a:p>
      </dgm:t>
    </dgm:pt>
    <dgm:pt modelId="{2848313B-ED2B-4C9C-841E-05E3A4D000B1}" type="pres">
      <dgm:prSet presAssocID="{39348E75-99B4-4DED-9AC0-979D3F7DA34D}" presName="text4" presStyleLbl="fgAcc4" presStyleIdx="3" presStyleCnt="5" custScaleX="223747" custLinFactX="212" custLinFactNeighborX="100000" custLinFactNeighborY="2490">
        <dgm:presLayoutVars>
          <dgm:chPref val="3"/>
        </dgm:presLayoutVars>
      </dgm:prSet>
      <dgm:spPr/>
      <dgm:t>
        <a:bodyPr/>
        <a:lstStyle/>
        <a:p>
          <a:endParaRPr lang="en-US"/>
        </a:p>
      </dgm:t>
    </dgm:pt>
    <dgm:pt modelId="{C85A7368-7510-4DA1-811C-1714BFB5527A}" type="pres">
      <dgm:prSet presAssocID="{39348E75-99B4-4DED-9AC0-979D3F7DA34D}" presName="hierChild5" presStyleCnt="0"/>
      <dgm:spPr/>
    </dgm:pt>
    <dgm:pt modelId="{376393D7-B518-49AA-ABD1-7E8DA966392C}" type="pres">
      <dgm:prSet presAssocID="{60D9FC34-098C-4963-B7B0-1B789230964C}" presName="Name23" presStyleLbl="parChTrans1D4" presStyleIdx="4" presStyleCnt="5"/>
      <dgm:spPr/>
      <dgm:t>
        <a:bodyPr/>
        <a:lstStyle/>
        <a:p>
          <a:endParaRPr lang="es-MX"/>
        </a:p>
      </dgm:t>
    </dgm:pt>
    <dgm:pt modelId="{6732EB82-A7F7-4176-8EFA-924CBF26CE7A}" type="pres">
      <dgm:prSet presAssocID="{C082C85D-4E29-4400-8879-66F9167BCC8A}" presName="hierRoot4" presStyleCnt="0"/>
      <dgm:spPr/>
    </dgm:pt>
    <dgm:pt modelId="{FB625FD5-B751-4466-AC6F-D9AD282A9583}" type="pres">
      <dgm:prSet presAssocID="{C082C85D-4E29-4400-8879-66F9167BCC8A}" presName="composite4" presStyleCnt="0"/>
      <dgm:spPr/>
    </dgm:pt>
    <dgm:pt modelId="{1B980F6A-BEA8-4643-AAF6-F4B077ABB14E}" type="pres">
      <dgm:prSet presAssocID="{C082C85D-4E29-4400-8879-66F9167BCC8A}" presName="background4" presStyleLbl="node4" presStyleIdx="4" presStyleCnt="5"/>
      <dgm:spPr>
        <a:solidFill>
          <a:schemeClr val="accent4">
            <a:lumMod val="50000"/>
          </a:schemeClr>
        </a:solidFill>
      </dgm:spPr>
      <dgm:t>
        <a:bodyPr/>
        <a:lstStyle/>
        <a:p>
          <a:endParaRPr lang="es-MX"/>
        </a:p>
      </dgm:t>
    </dgm:pt>
    <dgm:pt modelId="{0CD15894-36E6-4DCD-BA65-BF351183FB70}" type="pres">
      <dgm:prSet presAssocID="{C082C85D-4E29-4400-8879-66F9167BCC8A}" presName="text4" presStyleLbl="fgAcc4" presStyleIdx="4" presStyleCnt="5" custScaleX="221177" custLinFactX="212" custLinFactNeighborX="100000" custLinFactNeighborY="7302">
        <dgm:presLayoutVars>
          <dgm:chPref val="3"/>
        </dgm:presLayoutVars>
      </dgm:prSet>
      <dgm:spPr/>
      <dgm:t>
        <a:bodyPr/>
        <a:lstStyle/>
        <a:p>
          <a:endParaRPr lang="en-US"/>
        </a:p>
      </dgm:t>
    </dgm:pt>
    <dgm:pt modelId="{E90F9E89-F01B-485D-ABD6-F4CABE6E81FB}" type="pres">
      <dgm:prSet presAssocID="{C082C85D-4E29-4400-8879-66F9167BCC8A}" presName="hierChild5" presStyleCnt="0"/>
      <dgm:spPr/>
    </dgm:pt>
    <dgm:pt modelId="{0E47CB87-0C13-4CEC-BA33-45485CD56498}" type="pres">
      <dgm:prSet presAssocID="{816AB8B3-CFEA-4367-A53F-28CF97337394}" presName="Name10" presStyleLbl="parChTrans1D2" presStyleIdx="1" presStyleCnt="2"/>
      <dgm:spPr/>
      <dgm:t>
        <a:bodyPr/>
        <a:lstStyle/>
        <a:p>
          <a:endParaRPr lang="es-MX"/>
        </a:p>
      </dgm:t>
    </dgm:pt>
    <dgm:pt modelId="{C6D4158E-D24D-48F4-A4A8-BDC7648D05CF}" type="pres">
      <dgm:prSet presAssocID="{288688B2-D42D-4332-A36D-70F161BB4BD5}" presName="hierRoot2" presStyleCnt="0"/>
      <dgm:spPr/>
    </dgm:pt>
    <dgm:pt modelId="{A8C4E75C-25E6-49C2-A83B-99B8F19AD2A3}" type="pres">
      <dgm:prSet presAssocID="{288688B2-D42D-4332-A36D-70F161BB4BD5}" presName="composite2" presStyleCnt="0"/>
      <dgm:spPr/>
    </dgm:pt>
    <dgm:pt modelId="{B3038272-AAF7-4483-BB56-83DF77A0B8B9}" type="pres">
      <dgm:prSet presAssocID="{288688B2-D42D-4332-A36D-70F161BB4BD5}" presName="background2" presStyleLbl="node2" presStyleIdx="1" presStyleCnt="2"/>
      <dgm:spPr>
        <a:solidFill>
          <a:schemeClr val="accent4">
            <a:lumMod val="50000"/>
          </a:schemeClr>
        </a:solidFill>
      </dgm:spPr>
      <dgm:t>
        <a:bodyPr/>
        <a:lstStyle/>
        <a:p>
          <a:endParaRPr lang="es-MX"/>
        </a:p>
      </dgm:t>
    </dgm:pt>
    <dgm:pt modelId="{CF066196-BFCA-47C2-BBBE-E0056BB072C7}" type="pres">
      <dgm:prSet presAssocID="{288688B2-D42D-4332-A36D-70F161BB4BD5}" presName="text2" presStyleLbl="fgAcc2" presStyleIdx="1" presStyleCnt="2" custScaleX="201065">
        <dgm:presLayoutVars>
          <dgm:chPref val="3"/>
        </dgm:presLayoutVars>
      </dgm:prSet>
      <dgm:spPr/>
      <dgm:t>
        <a:bodyPr/>
        <a:lstStyle/>
        <a:p>
          <a:endParaRPr lang="en-US"/>
        </a:p>
      </dgm:t>
    </dgm:pt>
    <dgm:pt modelId="{DBB2D40E-925A-463B-935B-3D7C255AFC50}" type="pres">
      <dgm:prSet presAssocID="{288688B2-D42D-4332-A36D-70F161BB4BD5}" presName="hierChild3" presStyleCnt="0"/>
      <dgm:spPr/>
    </dgm:pt>
  </dgm:ptLst>
  <dgm:cxnLst>
    <dgm:cxn modelId="{8FE5199A-8901-4B9E-8681-AD096746A84C}" type="presOf" srcId="{F109297A-2A08-4875-86CA-A975CF7344B4}" destId="{0C3BEBDB-617F-4F35-92C1-E6911B1C1E87}" srcOrd="0" destOrd="0" presId="urn:microsoft.com/office/officeart/2005/8/layout/hierarchy1"/>
    <dgm:cxn modelId="{98244A8A-D689-4E08-BF25-8E4E4A76F6A3}" type="presOf" srcId="{722D5C81-FE07-4296-B520-A22533D2A76E}" destId="{4719AD83-7684-4658-BD3C-BC943FF261DA}" srcOrd="0" destOrd="0" presId="urn:microsoft.com/office/officeart/2005/8/layout/hierarchy1"/>
    <dgm:cxn modelId="{AE7C3583-4D4D-484E-B412-71107997AA9E}" type="presOf" srcId="{288688B2-D42D-4332-A36D-70F161BB4BD5}" destId="{CF066196-BFCA-47C2-BBBE-E0056BB072C7}" srcOrd="0" destOrd="0" presId="urn:microsoft.com/office/officeart/2005/8/layout/hierarchy1"/>
    <dgm:cxn modelId="{61D7171F-D675-4E43-B238-7CFEAF399FA2}" type="presOf" srcId="{81D085DD-9E48-4DB3-8822-A83F7431907B}" destId="{10EFA274-2379-4465-931A-5419ECED46FE}" srcOrd="0" destOrd="0" presId="urn:microsoft.com/office/officeart/2005/8/layout/hierarchy1"/>
    <dgm:cxn modelId="{1968E393-FFBB-4C85-8F7A-6B292766547D}" srcId="{3BA46026-FE59-49A0-A094-57FA03044BD7}" destId="{722D5C81-FE07-4296-B520-A22533D2A76E}" srcOrd="0" destOrd="0" parTransId="{881B454D-13B7-413F-ABF1-4676F2704659}" sibTransId="{328FC582-1CD7-489E-A700-A77B04C7E0FC}"/>
    <dgm:cxn modelId="{6D195281-844B-4999-BA07-31750B07CF46}" srcId="{779EDA4B-9739-4FEC-8576-F735C66BD491}" destId="{1D00BE2D-F92D-44F2-BECC-179C6615084E}" srcOrd="0" destOrd="0" parTransId="{DB7D3DC1-F8C9-4A5E-A8CA-966EBC68CF80}" sibTransId="{8BFE6309-9060-4CAD-AE49-72AC0485ABA9}"/>
    <dgm:cxn modelId="{94FC9912-DFBE-48E1-AECF-4FA985BFED31}" type="presOf" srcId="{BFE16F6E-9914-43FE-96A9-03E0C43BA4BE}" destId="{F6B5297B-C8FF-4262-92EB-9A5615A3A41B}" srcOrd="0" destOrd="0" presId="urn:microsoft.com/office/officeart/2005/8/layout/hierarchy1"/>
    <dgm:cxn modelId="{578D0966-2CE3-499A-AF75-36A7B86B56BA}" type="presOf" srcId="{60D9FC34-098C-4963-B7B0-1B789230964C}" destId="{376393D7-B518-49AA-ABD1-7E8DA966392C}" srcOrd="0" destOrd="0" presId="urn:microsoft.com/office/officeart/2005/8/layout/hierarchy1"/>
    <dgm:cxn modelId="{CF147579-9027-4692-8ACF-121636FD5DB4}" type="presOf" srcId="{4E4538CB-6E77-4D15-91A1-97F0A2FEAA16}" destId="{F0C1CA58-84A0-47FE-9AD3-B9D52816C41F}" srcOrd="0" destOrd="0" presId="urn:microsoft.com/office/officeart/2005/8/layout/hierarchy1"/>
    <dgm:cxn modelId="{66DA1D69-9116-4036-BA45-D7D9E5573C1A}" srcId="{39348E75-99B4-4DED-9AC0-979D3F7DA34D}" destId="{C082C85D-4E29-4400-8879-66F9167BCC8A}" srcOrd="0" destOrd="0" parTransId="{60D9FC34-098C-4963-B7B0-1B789230964C}" sibTransId="{A97809E5-0D9C-4353-AA5A-34F49AE19A67}"/>
    <dgm:cxn modelId="{BB0EB8B8-74AC-4B8F-A16F-E768EE44D011}" type="presOf" srcId="{1D00BE2D-F92D-44F2-BECC-179C6615084E}" destId="{9AD7EB28-186D-49D4-BC87-A4FC91BC730F}" srcOrd="0" destOrd="0" presId="urn:microsoft.com/office/officeart/2005/8/layout/hierarchy1"/>
    <dgm:cxn modelId="{CE9DC86F-3216-4D54-A753-874BA7A9503E}" type="presOf" srcId="{3BA46026-FE59-49A0-A094-57FA03044BD7}" destId="{A374322C-DDF5-4BAE-9040-48250D3712CA}" srcOrd="0" destOrd="0" presId="urn:microsoft.com/office/officeart/2005/8/layout/hierarchy1"/>
    <dgm:cxn modelId="{A005EFC3-5582-4E84-B74F-0D5194960397}" srcId="{2181F59D-8D27-42BC-9990-F9AB6B8D8C5C}" destId="{834699A3-428D-438B-B524-5B1F22040936}" srcOrd="0" destOrd="0" parTransId="{BFE16F6E-9914-43FE-96A9-03E0C43BA4BE}" sibTransId="{37E99DF5-B365-4378-943D-4FE74B245111}"/>
    <dgm:cxn modelId="{7E50699C-54A7-4FCB-A076-E22468B57A38}" type="presOf" srcId="{7F0FDBD3-4293-41E5-BEB2-D80169901D68}" destId="{6E76A2CB-12B2-4794-BB71-AD7479CDFB6F}" srcOrd="0" destOrd="0" presId="urn:microsoft.com/office/officeart/2005/8/layout/hierarchy1"/>
    <dgm:cxn modelId="{E22932FD-FA5B-4568-A344-A8678FBC8936}" srcId="{722D5C81-FE07-4296-B520-A22533D2A76E}" destId="{2181F59D-8D27-42BC-9990-F9AB6B8D8C5C}" srcOrd="0" destOrd="0" parTransId="{81D085DD-9E48-4DB3-8822-A83F7431907B}" sibTransId="{FE4473FF-0350-406A-8989-22A80A748E36}"/>
    <dgm:cxn modelId="{F7D4C3D2-FB49-47C7-ABEB-457602E2E1E3}" type="presOf" srcId="{2181F59D-8D27-42BC-9990-F9AB6B8D8C5C}" destId="{23A6225B-829B-4072-8DD7-C109417168E0}" srcOrd="0" destOrd="0" presId="urn:microsoft.com/office/officeart/2005/8/layout/hierarchy1"/>
    <dgm:cxn modelId="{A9DBEB1B-725C-4733-9AF9-37B72C26082E}" type="presOf" srcId="{C082C85D-4E29-4400-8879-66F9167BCC8A}" destId="{0CD15894-36E6-4DCD-BA65-BF351183FB70}" srcOrd="0" destOrd="0" presId="urn:microsoft.com/office/officeart/2005/8/layout/hierarchy1"/>
    <dgm:cxn modelId="{EC893E2D-8AF6-4D58-AD0F-518FCF3F41D8}" type="presOf" srcId="{992C10C2-95D4-4E10-A932-839C6ECD48D6}" destId="{7D7C521A-194C-44F9-A962-E523BBA2A39C}" srcOrd="0" destOrd="0" presId="urn:microsoft.com/office/officeart/2005/8/layout/hierarchy1"/>
    <dgm:cxn modelId="{49E41D42-6693-4766-A597-6BF1C57D47AA}" type="presOf" srcId="{834699A3-428D-438B-B524-5B1F22040936}" destId="{2804753D-3D09-4C40-9EA3-56EAA30D08A0}" srcOrd="0" destOrd="0" presId="urn:microsoft.com/office/officeart/2005/8/layout/hierarchy1"/>
    <dgm:cxn modelId="{3A3113C9-03D3-4816-975E-370E9C61481E}" srcId="{1D00BE2D-F92D-44F2-BECC-179C6615084E}" destId="{288688B2-D42D-4332-A36D-70F161BB4BD5}" srcOrd="1" destOrd="0" parTransId="{816AB8B3-CFEA-4367-A53F-28CF97337394}" sibTransId="{7DF524A6-40DE-4627-8E0A-90C3251D5098}"/>
    <dgm:cxn modelId="{D9313492-2B5A-417D-839C-383A6699C81B}" srcId="{834699A3-428D-438B-B524-5B1F22040936}" destId="{7F0FDBD3-4293-41E5-BEB2-D80169901D68}" srcOrd="0" destOrd="0" parTransId="{F109297A-2A08-4875-86CA-A975CF7344B4}" sibTransId="{CECCA246-14DB-4107-AA5C-1078AD0BADCA}"/>
    <dgm:cxn modelId="{490EF592-EE12-4971-89D2-4C2FE888F20A}" srcId="{1D00BE2D-F92D-44F2-BECC-179C6615084E}" destId="{3BA46026-FE59-49A0-A094-57FA03044BD7}" srcOrd="0" destOrd="0" parTransId="{992C10C2-95D4-4E10-A932-839C6ECD48D6}" sibTransId="{93A1B4D9-8433-4CC1-80CE-D6A45D7B9D5E}"/>
    <dgm:cxn modelId="{17B3736A-66C6-4514-9AEC-EF2B04CADD1F}" type="presOf" srcId="{779EDA4B-9739-4FEC-8576-F735C66BD491}" destId="{41308D04-0FDE-4E86-8E39-E038B8B0CE00}" srcOrd="0" destOrd="0" presId="urn:microsoft.com/office/officeart/2005/8/layout/hierarchy1"/>
    <dgm:cxn modelId="{2E5FA24C-5CFE-4494-A22C-730472CA186E}" type="presOf" srcId="{816AB8B3-CFEA-4367-A53F-28CF97337394}" destId="{0E47CB87-0C13-4CEC-BA33-45485CD56498}" srcOrd="0" destOrd="0" presId="urn:microsoft.com/office/officeart/2005/8/layout/hierarchy1"/>
    <dgm:cxn modelId="{04F19E6E-EC10-40A7-82EF-1940F7BAC7E6}" srcId="{722D5C81-FE07-4296-B520-A22533D2A76E}" destId="{39348E75-99B4-4DED-9AC0-979D3F7DA34D}" srcOrd="1" destOrd="0" parTransId="{4E4538CB-6E77-4D15-91A1-97F0A2FEAA16}" sibTransId="{E0AF9D42-C5A1-47B6-AD03-3D19D71379C5}"/>
    <dgm:cxn modelId="{2EAFC5F2-B86B-49AF-96FF-C7D5109E5F9F}" type="presOf" srcId="{881B454D-13B7-413F-ABF1-4676F2704659}" destId="{57C96645-D4B7-4E5F-93A5-E7FF9BBD6C01}" srcOrd="0" destOrd="0" presId="urn:microsoft.com/office/officeart/2005/8/layout/hierarchy1"/>
    <dgm:cxn modelId="{31C95DDE-8657-4A7D-93FB-8A95DD074D06}" type="presOf" srcId="{39348E75-99B4-4DED-9AC0-979D3F7DA34D}" destId="{2848313B-ED2B-4C9C-841E-05E3A4D000B1}" srcOrd="0" destOrd="0" presId="urn:microsoft.com/office/officeart/2005/8/layout/hierarchy1"/>
    <dgm:cxn modelId="{926D0D89-2577-4CA1-AE14-7C2C2DAE369A}" type="presParOf" srcId="{41308D04-0FDE-4E86-8E39-E038B8B0CE00}" destId="{9517E235-DA34-498D-B6E7-AD7F883B1C7A}" srcOrd="0" destOrd="0" presId="urn:microsoft.com/office/officeart/2005/8/layout/hierarchy1"/>
    <dgm:cxn modelId="{7BCF9F2B-590D-4125-A7D6-D57969F32439}" type="presParOf" srcId="{9517E235-DA34-498D-B6E7-AD7F883B1C7A}" destId="{0EC9D5DA-951A-444E-8432-8CF425908AC2}" srcOrd="0" destOrd="0" presId="urn:microsoft.com/office/officeart/2005/8/layout/hierarchy1"/>
    <dgm:cxn modelId="{C457F9BC-8D2A-47EE-87E1-28AEBA59F038}" type="presParOf" srcId="{0EC9D5DA-951A-444E-8432-8CF425908AC2}" destId="{6A417AC3-26B0-42C0-A767-44FD480E493E}" srcOrd="0" destOrd="0" presId="urn:microsoft.com/office/officeart/2005/8/layout/hierarchy1"/>
    <dgm:cxn modelId="{00402B7C-41A5-41F3-B187-3E88AD534C96}" type="presParOf" srcId="{0EC9D5DA-951A-444E-8432-8CF425908AC2}" destId="{9AD7EB28-186D-49D4-BC87-A4FC91BC730F}" srcOrd="1" destOrd="0" presId="urn:microsoft.com/office/officeart/2005/8/layout/hierarchy1"/>
    <dgm:cxn modelId="{FB74BB78-09D7-4680-97EC-4FDCB1B5E355}" type="presParOf" srcId="{9517E235-DA34-498D-B6E7-AD7F883B1C7A}" destId="{1741978A-78B1-4238-B54B-A3808CA09D20}" srcOrd="1" destOrd="0" presId="urn:microsoft.com/office/officeart/2005/8/layout/hierarchy1"/>
    <dgm:cxn modelId="{F912552B-51A8-420F-A732-FC1392100C81}" type="presParOf" srcId="{1741978A-78B1-4238-B54B-A3808CA09D20}" destId="{7D7C521A-194C-44F9-A962-E523BBA2A39C}" srcOrd="0" destOrd="0" presId="urn:microsoft.com/office/officeart/2005/8/layout/hierarchy1"/>
    <dgm:cxn modelId="{274B945B-0250-4911-B05A-2B85439E49F4}" type="presParOf" srcId="{1741978A-78B1-4238-B54B-A3808CA09D20}" destId="{7860D0A4-84D8-487E-B8A1-C255426A4C1A}" srcOrd="1" destOrd="0" presId="urn:microsoft.com/office/officeart/2005/8/layout/hierarchy1"/>
    <dgm:cxn modelId="{FC729E7F-9A6F-40C0-B526-EDAAF0F6E889}" type="presParOf" srcId="{7860D0A4-84D8-487E-B8A1-C255426A4C1A}" destId="{2C5DC383-E251-443E-9E04-4F51B828A2C6}" srcOrd="0" destOrd="0" presId="urn:microsoft.com/office/officeart/2005/8/layout/hierarchy1"/>
    <dgm:cxn modelId="{DFCE0896-CE37-4951-AF8B-E262664464CD}" type="presParOf" srcId="{2C5DC383-E251-443E-9E04-4F51B828A2C6}" destId="{5A35EB7B-3272-4DB4-AA51-4D436160AB54}" srcOrd="0" destOrd="0" presId="urn:microsoft.com/office/officeart/2005/8/layout/hierarchy1"/>
    <dgm:cxn modelId="{E3C63441-4F87-43D9-B19E-DA9DBCEC681D}" type="presParOf" srcId="{2C5DC383-E251-443E-9E04-4F51B828A2C6}" destId="{A374322C-DDF5-4BAE-9040-48250D3712CA}" srcOrd="1" destOrd="0" presId="urn:microsoft.com/office/officeart/2005/8/layout/hierarchy1"/>
    <dgm:cxn modelId="{7F67ADBC-430F-4EAF-86C8-05B001C95C26}" type="presParOf" srcId="{7860D0A4-84D8-487E-B8A1-C255426A4C1A}" destId="{D7CF19D5-4954-4C46-B8F5-25FA13FD414D}" srcOrd="1" destOrd="0" presId="urn:microsoft.com/office/officeart/2005/8/layout/hierarchy1"/>
    <dgm:cxn modelId="{7227C661-B3B4-4C1A-BF35-CB20F633C254}" type="presParOf" srcId="{D7CF19D5-4954-4C46-B8F5-25FA13FD414D}" destId="{57C96645-D4B7-4E5F-93A5-E7FF9BBD6C01}" srcOrd="0" destOrd="0" presId="urn:microsoft.com/office/officeart/2005/8/layout/hierarchy1"/>
    <dgm:cxn modelId="{D17B19D9-CB2B-4F38-9E29-67FB69DFCD25}" type="presParOf" srcId="{D7CF19D5-4954-4C46-B8F5-25FA13FD414D}" destId="{0A9AD743-75B5-46DF-9A31-01B54ACBC250}" srcOrd="1" destOrd="0" presId="urn:microsoft.com/office/officeart/2005/8/layout/hierarchy1"/>
    <dgm:cxn modelId="{FDBE4520-FF02-4ED3-8F30-80DD3ECFC569}" type="presParOf" srcId="{0A9AD743-75B5-46DF-9A31-01B54ACBC250}" destId="{D5E78803-89A9-4F5E-9CC4-1F9C7D9374AB}" srcOrd="0" destOrd="0" presId="urn:microsoft.com/office/officeart/2005/8/layout/hierarchy1"/>
    <dgm:cxn modelId="{01044EDE-3905-4A9C-8591-005DB99BA142}" type="presParOf" srcId="{D5E78803-89A9-4F5E-9CC4-1F9C7D9374AB}" destId="{63E9A37E-D032-4E3D-BA15-E9887CBCC991}" srcOrd="0" destOrd="0" presId="urn:microsoft.com/office/officeart/2005/8/layout/hierarchy1"/>
    <dgm:cxn modelId="{E686CEA6-CEF3-4244-92A8-E74832AF23C3}" type="presParOf" srcId="{D5E78803-89A9-4F5E-9CC4-1F9C7D9374AB}" destId="{4719AD83-7684-4658-BD3C-BC943FF261DA}" srcOrd="1" destOrd="0" presId="urn:microsoft.com/office/officeart/2005/8/layout/hierarchy1"/>
    <dgm:cxn modelId="{20C692AA-307D-4ED0-9170-BAC9724E1398}" type="presParOf" srcId="{0A9AD743-75B5-46DF-9A31-01B54ACBC250}" destId="{7C205B1B-731B-4D14-AEBB-A42317927562}" srcOrd="1" destOrd="0" presId="urn:microsoft.com/office/officeart/2005/8/layout/hierarchy1"/>
    <dgm:cxn modelId="{5D11D944-6245-4720-8B19-CBCFE295BC05}" type="presParOf" srcId="{7C205B1B-731B-4D14-AEBB-A42317927562}" destId="{10EFA274-2379-4465-931A-5419ECED46FE}" srcOrd="0" destOrd="0" presId="urn:microsoft.com/office/officeart/2005/8/layout/hierarchy1"/>
    <dgm:cxn modelId="{633FBC27-8FD0-4358-9600-79F7CA3259C3}" type="presParOf" srcId="{7C205B1B-731B-4D14-AEBB-A42317927562}" destId="{EE867762-F401-4A81-8063-F629FD4E3C35}" srcOrd="1" destOrd="0" presId="urn:microsoft.com/office/officeart/2005/8/layout/hierarchy1"/>
    <dgm:cxn modelId="{C0759F42-CDFC-4391-933E-96EADF575B05}" type="presParOf" srcId="{EE867762-F401-4A81-8063-F629FD4E3C35}" destId="{4DAA8AF5-01C1-4766-BADB-D3AB6A6DEB01}" srcOrd="0" destOrd="0" presId="urn:microsoft.com/office/officeart/2005/8/layout/hierarchy1"/>
    <dgm:cxn modelId="{FBA2DD93-4C48-4D61-95EE-310AC6C98E0C}" type="presParOf" srcId="{4DAA8AF5-01C1-4766-BADB-D3AB6A6DEB01}" destId="{1C587B7E-F0D0-4BC2-BB34-51AD0427EACE}" srcOrd="0" destOrd="0" presId="urn:microsoft.com/office/officeart/2005/8/layout/hierarchy1"/>
    <dgm:cxn modelId="{7B22AB21-4D7B-4523-A916-051496760333}" type="presParOf" srcId="{4DAA8AF5-01C1-4766-BADB-D3AB6A6DEB01}" destId="{23A6225B-829B-4072-8DD7-C109417168E0}" srcOrd="1" destOrd="0" presId="urn:microsoft.com/office/officeart/2005/8/layout/hierarchy1"/>
    <dgm:cxn modelId="{9258B976-E0E0-4924-BEC3-53AB888E910C}" type="presParOf" srcId="{EE867762-F401-4A81-8063-F629FD4E3C35}" destId="{ED9AF57D-C52E-4F9F-8ADF-F0729CBC0581}" srcOrd="1" destOrd="0" presId="urn:microsoft.com/office/officeart/2005/8/layout/hierarchy1"/>
    <dgm:cxn modelId="{C93E8199-F2A8-409E-B480-8E83BC3D07B1}" type="presParOf" srcId="{ED9AF57D-C52E-4F9F-8ADF-F0729CBC0581}" destId="{F6B5297B-C8FF-4262-92EB-9A5615A3A41B}" srcOrd="0" destOrd="0" presId="urn:microsoft.com/office/officeart/2005/8/layout/hierarchy1"/>
    <dgm:cxn modelId="{58C985BF-43F4-4ECE-82EE-C186B6A3BD3E}" type="presParOf" srcId="{ED9AF57D-C52E-4F9F-8ADF-F0729CBC0581}" destId="{9F5DEB61-9356-4870-9136-C4C4BEBCC0E2}" srcOrd="1" destOrd="0" presId="urn:microsoft.com/office/officeart/2005/8/layout/hierarchy1"/>
    <dgm:cxn modelId="{6129A26B-69F5-4B65-BC95-89DAC816A1B9}" type="presParOf" srcId="{9F5DEB61-9356-4870-9136-C4C4BEBCC0E2}" destId="{37C2F67C-4B62-4FF4-BC16-C3CD1D3BCF77}" srcOrd="0" destOrd="0" presId="urn:microsoft.com/office/officeart/2005/8/layout/hierarchy1"/>
    <dgm:cxn modelId="{1A5E8091-F079-45A8-BD5D-C15F28E3EF51}" type="presParOf" srcId="{37C2F67C-4B62-4FF4-BC16-C3CD1D3BCF77}" destId="{3DD228A7-AD50-4A61-A280-DCD1C75308A3}" srcOrd="0" destOrd="0" presId="urn:microsoft.com/office/officeart/2005/8/layout/hierarchy1"/>
    <dgm:cxn modelId="{AFBE76F7-1C70-49D1-B2C7-D14DED48B7AF}" type="presParOf" srcId="{37C2F67C-4B62-4FF4-BC16-C3CD1D3BCF77}" destId="{2804753D-3D09-4C40-9EA3-56EAA30D08A0}" srcOrd="1" destOrd="0" presId="urn:microsoft.com/office/officeart/2005/8/layout/hierarchy1"/>
    <dgm:cxn modelId="{479B6A9F-E54A-4896-8A28-92F34B9F8E03}" type="presParOf" srcId="{9F5DEB61-9356-4870-9136-C4C4BEBCC0E2}" destId="{1232619F-FA2B-4B10-934C-568B2EF55DAA}" srcOrd="1" destOrd="0" presId="urn:microsoft.com/office/officeart/2005/8/layout/hierarchy1"/>
    <dgm:cxn modelId="{324FD084-DF1A-4379-B3CA-33C5B9005A00}" type="presParOf" srcId="{1232619F-FA2B-4B10-934C-568B2EF55DAA}" destId="{0C3BEBDB-617F-4F35-92C1-E6911B1C1E87}" srcOrd="0" destOrd="0" presId="urn:microsoft.com/office/officeart/2005/8/layout/hierarchy1"/>
    <dgm:cxn modelId="{127D9433-666E-41EA-8757-4A933031B11F}" type="presParOf" srcId="{1232619F-FA2B-4B10-934C-568B2EF55DAA}" destId="{FD0FC9A2-4F97-4F82-AC5F-A965E2249178}" srcOrd="1" destOrd="0" presId="urn:microsoft.com/office/officeart/2005/8/layout/hierarchy1"/>
    <dgm:cxn modelId="{B8E8137F-F6E3-4A05-94A2-F7317E9C1147}" type="presParOf" srcId="{FD0FC9A2-4F97-4F82-AC5F-A965E2249178}" destId="{135D2ECD-DC0A-4BC4-8E83-8ABCE8B4BEA9}" srcOrd="0" destOrd="0" presId="urn:microsoft.com/office/officeart/2005/8/layout/hierarchy1"/>
    <dgm:cxn modelId="{0D1EAB9A-E8BC-48F6-8A81-2F75F5556479}" type="presParOf" srcId="{135D2ECD-DC0A-4BC4-8E83-8ABCE8B4BEA9}" destId="{34123B40-2AB2-46C1-9CA2-0E26AF31509F}" srcOrd="0" destOrd="0" presId="urn:microsoft.com/office/officeart/2005/8/layout/hierarchy1"/>
    <dgm:cxn modelId="{40F0F3C9-1A4A-4977-A334-A4F3BC78AEAA}" type="presParOf" srcId="{135D2ECD-DC0A-4BC4-8E83-8ABCE8B4BEA9}" destId="{6E76A2CB-12B2-4794-BB71-AD7479CDFB6F}" srcOrd="1" destOrd="0" presId="urn:microsoft.com/office/officeart/2005/8/layout/hierarchy1"/>
    <dgm:cxn modelId="{D073A27E-AF61-4C85-8DED-CA99231FC349}" type="presParOf" srcId="{FD0FC9A2-4F97-4F82-AC5F-A965E2249178}" destId="{D5BC26DE-CB7A-4FAD-BD51-1B1F2C7BDEBB}" srcOrd="1" destOrd="0" presId="urn:microsoft.com/office/officeart/2005/8/layout/hierarchy1"/>
    <dgm:cxn modelId="{BDFC1B48-5895-4B26-8A29-00190EEDA7AA}" type="presParOf" srcId="{7C205B1B-731B-4D14-AEBB-A42317927562}" destId="{F0C1CA58-84A0-47FE-9AD3-B9D52816C41F}" srcOrd="2" destOrd="0" presId="urn:microsoft.com/office/officeart/2005/8/layout/hierarchy1"/>
    <dgm:cxn modelId="{3704EA89-3DE3-4BE2-9BE1-94B36C5B3C03}" type="presParOf" srcId="{7C205B1B-731B-4D14-AEBB-A42317927562}" destId="{09DF1B90-6C76-4F96-9893-79E14D8EB159}" srcOrd="3" destOrd="0" presId="urn:microsoft.com/office/officeart/2005/8/layout/hierarchy1"/>
    <dgm:cxn modelId="{9BAE7D54-199F-4A13-A6E2-515BBDE1DE4A}" type="presParOf" srcId="{09DF1B90-6C76-4F96-9893-79E14D8EB159}" destId="{7A0DB7B7-9672-4909-B94D-8C1B8FCFAB10}" srcOrd="0" destOrd="0" presId="urn:microsoft.com/office/officeart/2005/8/layout/hierarchy1"/>
    <dgm:cxn modelId="{576B425E-59B1-4E45-A96B-DC90DE25EAC9}" type="presParOf" srcId="{7A0DB7B7-9672-4909-B94D-8C1B8FCFAB10}" destId="{63354CCC-D727-4CCD-B89C-F1FFE95C0B5E}" srcOrd="0" destOrd="0" presId="urn:microsoft.com/office/officeart/2005/8/layout/hierarchy1"/>
    <dgm:cxn modelId="{9A70ECEC-F52C-472D-93B9-994A1C39093F}" type="presParOf" srcId="{7A0DB7B7-9672-4909-B94D-8C1B8FCFAB10}" destId="{2848313B-ED2B-4C9C-841E-05E3A4D000B1}" srcOrd="1" destOrd="0" presId="urn:microsoft.com/office/officeart/2005/8/layout/hierarchy1"/>
    <dgm:cxn modelId="{FFB7EB31-9A7B-4929-87D5-8A1D3805E0A8}" type="presParOf" srcId="{09DF1B90-6C76-4F96-9893-79E14D8EB159}" destId="{C85A7368-7510-4DA1-811C-1714BFB5527A}" srcOrd="1" destOrd="0" presId="urn:microsoft.com/office/officeart/2005/8/layout/hierarchy1"/>
    <dgm:cxn modelId="{3F2EB7B9-135F-4D58-BE18-3E2809F9F69D}" type="presParOf" srcId="{C85A7368-7510-4DA1-811C-1714BFB5527A}" destId="{376393D7-B518-49AA-ABD1-7E8DA966392C}" srcOrd="0" destOrd="0" presId="urn:microsoft.com/office/officeart/2005/8/layout/hierarchy1"/>
    <dgm:cxn modelId="{E40507C5-8083-4A05-9FF5-57D654FCD039}" type="presParOf" srcId="{C85A7368-7510-4DA1-811C-1714BFB5527A}" destId="{6732EB82-A7F7-4176-8EFA-924CBF26CE7A}" srcOrd="1" destOrd="0" presId="urn:microsoft.com/office/officeart/2005/8/layout/hierarchy1"/>
    <dgm:cxn modelId="{9354C9B8-1673-4E2E-87CA-970291E192EB}" type="presParOf" srcId="{6732EB82-A7F7-4176-8EFA-924CBF26CE7A}" destId="{FB625FD5-B751-4466-AC6F-D9AD282A9583}" srcOrd="0" destOrd="0" presId="urn:microsoft.com/office/officeart/2005/8/layout/hierarchy1"/>
    <dgm:cxn modelId="{9BF3C462-E5F8-4CA9-914C-C377ED0EFDE8}" type="presParOf" srcId="{FB625FD5-B751-4466-AC6F-D9AD282A9583}" destId="{1B980F6A-BEA8-4643-AAF6-F4B077ABB14E}" srcOrd="0" destOrd="0" presId="urn:microsoft.com/office/officeart/2005/8/layout/hierarchy1"/>
    <dgm:cxn modelId="{09EB7326-8464-434C-A99B-A633F34B6944}" type="presParOf" srcId="{FB625FD5-B751-4466-AC6F-D9AD282A9583}" destId="{0CD15894-36E6-4DCD-BA65-BF351183FB70}" srcOrd="1" destOrd="0" presId="urn:microsoft.com/office/officeart/2005/8/layout/hierarchy1"/>
    <dgm:cxn modelId="{0BAA70DE-1536-4010-BFA1-9F3D7D74EA93}" type="presParOf" srcId="{6732EB82-A7F7-4176-8EFA-924CBF26CE7A}" destId="{E90F9E89-F01B-485D-ABD6-F4CABE6E81FB}" srcOrd="1" destOrd="0" presId="urn:microsoft.com/office/officeart/2005/8/layout/hierarchy1"/>
    <dgm:cxn modelId="{DCABAF3E-BD35-4071-A517-5CCC8F642492}" type="presParOf" srcId="{1741978A-78B1-4238-B54B-A3808CA09D20}" destId="{0E47CB87-0C13-4CEC-BA33-45485CD56498}" srcOrd="2" destOrd="0" presId="urn:microsoft.com/office/officeart/2005/8/layout/hierarchy1"/>
    <dgm:cxn modelId="{A7BE44FC-3CA7-4404-8CCF-CB6A73C3C124}" type="presParOf" srcId="{1741978A-78B1-4238-B54B-A3808CA09D20}" destId="{C6D4158E-D24D-48F4-A4A8-BDC7648D05CF}" srcOrd="3" destOrd="0" presId="urn:microsoft.com/office/officeart/2005/8/layout/hierarchy1"/>
    <dgm:cxn modelId="{56EE0CE3-5F60-475B-A566-BD962D700EDC}" type="presParOf" srcId="{C6D4158E-D24D-48F4-A4A8-BDC7648D05CF}" destId="{A8C4E75C-25E6-49C2-A83B-99B8F19AD2A3}" srcOrd="0" destOrd="0" presId="urn:microsoft.com/office/officeart/2005/8/layout/hierarchy1"/>
    <dgm:cxn modelId="{B6D5C611-D3FD-484A-8618-D9A31777E7C1}" type="presParOf" srcId="{A8C4E75C-25E6-49C2-A83B-99B8F19AD2A3}" destId="{B3038272-AAF7-4483-BB56-83DF77A0B8B9}" srcOrd="0" destOrd="0" presId="urn:microsoft.com/office/officeart/2005/8/layout/hierarchy1"/>
    <dgm:cxn modelId="{0D5DF371-2674-42DD-9962-7379983CE2CA}" type="presParOf" srcId="{A8C4E75C-25E6-49C2-A83B-99B8F19AD2A3}" destId="{CF066196-BFCA-47C2-BBBE-E0056BB072C7}" srcOrd="1" destOrd="0" presId="urn:microsoft.com/office/officeart/2005/8/layout/hierarchy1"/>
    <dgm:cxn modelId="{B165DC02-F90D-4C39-A21F-823FF5D6A6B1}" type="presParOf" srcId="{C6D4158E-D24D-48F4-A4A8-BDC7648D05CF}" destId="{DBB2D40E-925A-463B-935B-3D7C255AFC50}" srcOrd="1" destOrd="0" presId="urn:microsoft.com/office/officeart/2005/8/layout/hierarchy1"/>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47CB87-0C13-4CEC-BA33-45485CD56498}">
      <dsp:nvSpPr>
        <dsp:cNvPr id="0" name=""/>
        <dsp:cNvSpPr/>
      </dsp:nvSpPr>
      <dsp:spPr>
        <a:xfrm>
          <a:off x="7407730" y="1919694"/>
          <a:ext cx="2138128" cy="515270"/>
        </a:xfrm>
        <a:custGeom>
          <a:avLst/>
          <a:gdLst/>
          <a:ahLst/>
          <a:cxnLst/>
          <a:rect l="0" t="0" r="0" b="0"/>
          <a:pathLst>
            <a:path>
              <a:moveTo>
                <a:pt x="0" y="0"/>
              </a:moveTo>
              <a:lnTo>
                <a:pt x="0" y="351141"/>
              </a:lnTo>
              <a:lnTo>
                <a:pt x="2138128" y="351141"/>
              </a:lnTo>
              <a:lnTo>
                <a:pt x="2138128" y="515270"/>
              </a:lnTo>
            </a:path>
          </a:pathLst>
        </a:custGeom>
        <a:noFill/>
        <a:ln w="76200"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376393D7-B518-49AA-ABD1-7E8DA966392C}">
      <dsp:nvSpPr>
        <dsp:cNvPr id="0" name=""/>
        <dsp:cNvSpPr/>
      </dsp:nvSpPr>
      <dsp:spPr>
        <a:xfrm>
          <a:off x="9352527" y="6868611"/>
          <a:ext cx="91440" cy="569406"/>
        </a:xfrm>
        <a:custGeom>
          <a:avLst/>
          <a:gdLst/>
          <a:ahLst/>
          <a:cxnLst/>
          <a:rect l="0" t="0" r="0" b="0"/>
          <a:pathLst>
            <a:path>
              <a:moveTo>
                <a:pt x="45720" y="0"/>
              </a:moveTo>
              <a:lnTo>
                <a:pt x="45720" y="569406"/>
              </a:lnTo>
            </a:path>
          </a:pathLst>
        </a:custGeom>
        <a:noFill/>
        <a:ln w="762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F0C1CA58-84A0-47FE-9AD3-B9D52816C41F}">
      <dsp:nvSpPr>
        <dsp:cNvPr id="0" name=""/>
        <dsp:cNvSpPr/>
      </dsp:nvSpPr>
      <dsp:spPr>
        <a:xfrm>
          <a:off x="6424513" y="5404861"/>
          <a:ext cx="2973734" cy="338719"/>
        </a:xfrm>
        <a:custGeom>
          <a:avLst/>
          <a:gdLst/>
          <a:ahLst/>
          <a:cxnLst/>
          <a:rect l="0" t="0" r="0" b="0"/>
          <a:pathLst>
            <a:path>
              <a:moveTo>
                <a:pt x="0" y="0"/>
              </a:moveTo>
              <a:lnTo>
                <a:pt x="0" y="174590"/>
              </a:lnTo>
              <a:lnTo>
                <a:pt x="2973734" y="174590"/>
              </a:lnTo>
              <a:lnTo>
                <a:pt x="2973734" y="338719"/>
              </a:lnTo>
            </a:path>
          </a:pathLst>
        </a:custGeom>
        <a:noFill/>
        <a:ln w="762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0C3BEBDB-617F-4F35-92C1-E6911B1C1E87}">
      <dsp:nvSpPr>
        <dsp:cNvPr id="0" name=""/>
        <dsp:cNvSpPr/>
      </dsp:nvSpPr>
      <dsp:spPr>
        <a:xfrm>
          <a:off x="3767770" y="8480899"/>
          <a:ext cx="91440" cy="515270"/>
        </a:xfrm>
        <a:custGeom>
          <a:avLst/>
          <a:gdLst/>
          <a:ahLst/>
          <a:cxnLst/>
          <a:rect l="0" t="0" r="0" b="0"/>
          <a:pathLst>
            <a:path>
              <a:moveTo>
                <a:pt x="45720" y="0"/>
              </a:moveTo>
              <a:lnTo>
                <a:pt x="45720" y="515270"/>
              </a:lnTo>
            </a:path>
          </a:pathLst>
        </a:custGeom>
        <a:noFill/>
        <a:ln w="76200"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F6B5297B-C8FF-4262-92EB-9A5615A3A41B}">
      <dsp:nvSpPr>
        <dsp:cNvPr id="0" name=""/>
        <dsp:cNvSpPr/>
      </dsp:nvSpPr>
      <dsp:spPr>
        <a:xfrm>
          <a:off x="3765786" y="6802594"/>
          <a:ext cx="91440" cy="553273"/>
        </a:xfrm>
        <a:custGeom>
          <a:avLst/>
          <a:gdLst/>
          <a:ahLst/>
          <a:cxnLst/>
          <a:rect l="0" t="0" r="0" b="0"/>
          <a:pathLst>
            <a:path>
              <a:moveTo>
                <a:pt x="45720" y="0"/>
              </a:moveTo>
              <a:lnTo>
                <a:pt x="45720" y="389145"/>
              </a:lnTo>
              <a:lnTo>
                <a:pt x="47704" y="389145"/>
              </a:lnTo>
              <a:lnTo>
                <a:pt x="47704" y="553273"/>
              </a:lnTo>
            </a:path>
          </a:pathLst>
        </a:custGeom>
        <a:noFill/>
        <a:ln w="76200"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10EFA274-2379-4465-931A-5419ECED46FE}">
      <dsp:nvSpPr>
        <dsp:cNvPr id="0" name=""/>
        <dsp:cNvSpPr/>
      </dsp:nvSpPr>
      <dsp:spPr>
        <a:xfrm>
          <a:off x="3811506" y="5404861"/>
          <a:ext cx="2613006" cy="272702"/>
        </a:xfrm>
        <a:custGeom>
          <a:avLst/>
          <a:gdLst/>
          <a:ahLst/>
          <a:cxnLst/>
          <a:rect l="0" t="0" r="0" b="0"/>
          <a:pathLst>
            <a:path>
              <a:moveTo>
                <a:pt x="2613006" y="0"/>
              </a:moveTo>
              <a:lnTo>
                <a:pt x="2613006" y="108573"/>
              </a:lnTo>
              <a:lnTo>
                <a:pt x="0" y="108573"/>
              </a:lnTo>
              <a:lnTo>
                <a:pt x="0" y="272702"/>
              </a:lnTo>
            </a:path>
          </a:pathLst>
        </a:custGeom>
        <a:noFill/>
        <a:ln w="76200"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57C96645-D4B7-4E5F-93A5-E7FF9BBD6C01}">
      <dsp:nvSpPr>
        <dsp:cNvPr id="0" name=""/>
        <dsp:cNvSpPr/>
      </dsp:nvSpPr>
      <dsp:spPr>
        <a:xfrm>
          <a:off x="5429737" y="3559995"/>
          <a:ext cx="994775" cy="719834"/>
        </a:xfrm>
        <a:custGeom>
          <a:avLst/>
          <a:gdLst/>
          <a:ahLst/>
          <a:cxnLst/>
          <a:rect l="0" t="0" r="0" b="0"/>
          <a:pathLst>
            <a:path>
              <a:moveTo>
                <a:pt x="0" y="0"/>
              </a:moveTo>
              <a:lnTo>
                <a:pt x="0" y="555706"/>
              </a:lnTo>
              <a:lnTo>
                <a:pt x="994775" y="555706"/>
              </a:lnTo>
              <a:lnTo>
                <a:pt x="994775" y="719834"/>
              </a:lnTo>
            </a:path>
          </a:pathLst>
        </a:custGeom>
        <a:noFill/>
        <a:ln w="76200"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7D7C521A-194C-44F9-A962-E523BBA2A39C}">
      <dsp:nvSpPr>
        <dsp:cNvPr id="0" name=""/>
        <dsp:cNvSpPr/>
      </dsp:nvSpPr>
      <dsp:spPr>
        <a:xfrm>
          <a:off x="5429737" y="1919694"/>
          <a:ext cx="1977992" cy="515270"/>
        </a:xfrm>
        <a:custGeom>
          <a:avLst/>
          <a:gdLst/>
          <a:ahLst/>
          <a:cxnLst/>
          <a:rect l="0" t="0" r="0" b="0"/>
          <a:pathLst>
            <a:path>
              <a:moveTo>
                <a:pt x="1977992" y="0"/>
              </a:moveTo>
              <a:lnTo>
                <a:pt x="1977992" y="351141"/>
              </a:lnTo>
              <a:lnTo>
                <a:pt x="0" y="351141"/>
              </a:lnTo>
              <a:lnTo>
                <a:pt x="0" y="515270"/>
              </a:lnTo>
            </a:path>
          </a:pathLst>
        </a:custGeom>
        <a:noFill/>
        <a:ln w="76200"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sp>
    <dsp:sp modelId="{6A417AC3-26B0-42C0-A767-44FD480E493E}">
      <dsp:nvSpPr>
        <dsp:cNvPr id="0" name=""/>
        <dsp:cNvSpPr/>
      </dsp:nvSpPr>
      <dsp:spPr>
        <a:xfrm>
          <a:off x="4293652" y="1943"/>
          <a:ext cx="6228155" cy="1917750"/>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AD7EB28-186D-49D4-BC87-A4FC91BC730F}">
      <dsp:nvSpPr>
        <dsp:cNvPr id="0" name=""/>
        <dsp:cNvSpPr/>
      </dsp:nvSpPr>
      <dsp:spPr>
        <a:xfrm>
          <a:off x="4490508" y="188956"/>
          <a:ext cx="6228155" cy="1917750"/>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noProof="0" dirty="0" smtClean="0"/>
            <a:t>Cell</a:t>
          </a:r>
          <a:r>
            <a:rPr lang="es-MX" sz="3600" b="1" kern="1200" dirty="0" smtClean="0"/>
            <a:t> </a:t>
          </a:r>
          <a:r>
            <a:rPr lang="en-US" sz="3600" b="1" kern="1200" noProof="0" dirty="0" smtClean="0"/>
            <a:t>Culture</a:t>
          </a:r>
          <a:br>
            <a:rPr lang="en-US" sz="3600" b="1" kern="1200" noProof="0" dirty="0" smtClean="0"/>
          </a:br>
          <a:r>
            <a:rPr lang="es-MX" sz="3600" b="1" kern="1200" dirty="0" smtClean="0"/>
            <a:t>(IPF </a:t>
          </a:r>
          <a:r>
            <a:rPr lang="en-US" sz="3600" b="1" kern="1200" noProof="0" dirty="0" smtClean="0"/>
            <a:t>fibroblasts</a:t>
          </a:r>
          <a:r>
            <a:rPr lang="es-MX" sz="3600" b="1" kern="1200" dirty="0" smtClean="0"/>
            <a:t>, normal </a:t>
          </a:r>
          <a:r>
            <a:rPr lang="en-US" sz="3600" b="1" kern="1200" noProof="0" dirty="0" smtClean="0"/>
            <a:t>lung</a:t>
          </a:r>
          <a:r>
            <a:rPr lang="es-MX" sz="3600" b="1" kern="1200" dirty="0" smtClean="0"/>
            <a:t> </a:t>
          </a:r>
          <a:r>
            <a:rPr lang="en-US" sz="3600" b="1" kern="1200" noProof="0" dirty="0" smtClean="0"/>
            <a:t>fibroblasts</a:t>
          </a:r>
          <a:r>
            <a:rPr lang="es-MX" sz="3600" b="1" kern="1200" dirty="0" smtClean="0"/>
            <a:t>, A549, MLE12)</a:t>
          </a:r>
          <a:endParaRPr lang="en-US" sz="3600" b="1" kern="1200" dirty="0"/>
        </a:p>
      </dsp:txBody>
      <dsp:txXfrm>
        <a:off x="4490508" y="188956"/>
        <a:ext cx="6228155" cy="1917750"/>
      </dsp:txXfrm>
    </dsp:sp>
    <dsp:sp modelId="{5A35EB7B-3272-4DB4-AA51-4D436160AB54}">
      <dsp:nvSpPr>
        <dsp:cNvPr id="0" name=""/>
        <dsp:cNvSpPr/>
      </dsp:nvSpPr>
      <dsp:spPr>
        <a:xfrm>
          <a:off x="3488465" y="2434964"/>
          <a:ext cx="3882544"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374322C-DDF5-4BAE-9040-48250D3712CA}">
      <dsp:nvSpPr>
        <dsp:cNvPr id="0" name=""/>
        <dsp:cNvSpPr/>
      </dsp:nvSpPr>
      <dsp:spPr>
        <a:xfrm>
          <a:off x="3685320" y="2621977"/>
          <a:ext cx="3882544"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MX" sz="3600" kern="1200" dirty="0" smtClean="0"/>
            <a:t>Control </a:t>
          </a:r>
          <a:endParaRPr lang="en-US" sz="3600" kern="1200" noProof="0" dirty="0"/>
        </a:p>
      </dsp:txBody>
      <dsp:txXfrm>
        <a:off x="3685320" y="2621977"/>
        <a:ext cx="3882544" cy="1125031"/>
      </dsp:txXfrm>
    </dsp:sp>
    <dsp:sp modelId="{63E9A37E-D032-4E3D-BA15-E9887CBCC991}">
      <dsp:nvSpPr>
        <dsp:cNvPr id="0" name=""/>
        <dsp:cNvSpPr/>
      </dsp:nvSpPr>
      <dsp:spPr>
        <a:xfrm>
          <a:off x="2627125" y="4279830"/>
          <a:ext cx="7594775"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719AD83-7684-4658-BD3C-BC943FF261DA}">
      <dsp:nvSpPr>
        <dsp:cNvPr id="0" name=""/>
        <dsp:cNvSpPr/>
      </dsp:nvSpPr>
      <dsp:spPr>
        <a:xfrm>
          <a:off x="2823981" y="4466843"/>
          <a:ext cx="7594775"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noProof="0" dirty="0" smtClean="0"/>
            <a:t>SCX RNA expression and Protein levels</a:t>
          </a:r>
          <a:endParaRPr lang="en-US" sz="3600" b="1" kern="1200" noProof="0" dirty="0"/>
        </a:p>
      </dsp:txBody>
      <dsp:txXfrm>
        <a:off x="2823981" y="4466843"/>
        <a:ext cx="7594775" cy="1125031"/>
      </dsp:txXfrm>
    </dsp:sp>
    <dsp:sp modelId="{1C587B7E-F0D0-4BC2-BB34-51AD0427EACE}">
      <dsp:nvSpPr>
        <dsp:cNvPr id="0" name=""/>
        <dsp:cNvSpPr/>
      </dsp:nvSpPr>
      <dsp:spPr>
        <a:xfrm>
          <a:off x="1815311" y="5677563"/>
          <a:ext cx="3992390"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3A6225B-829B-4072-8DD7-C109417168E0}">
      <dsp:nvSpPr>
        <dsp:cNvPr id="0" name=""/>
        <dsp:cNvSpPr/>
      </dsp:nvSpPr>
      <dsp:spPr>
        <a:xfrm>
          <a:off x="2012167" y="5864576"/>
          <a:ext cx="3992390"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noProof="0" dirty="0" smtClean="0"/>
            <a:t>RNA extraction </a:t>
          </a:r>
          <a:br>
            <a:rPr lang="en-US" sz="3600" kern="1200" noProof="0" dirty="0" smtClean="0"/>
          </a:br>
          <a:r>
            <a:rPr lang="en-US" sz="3600" kern="1200" noProof="0" dirty="0" smtClean="0"/>
            <a:t>(24 hours)</a:t>
          </a:r>
          <a:endParaRPr lang="en-US" sz="3600" kern="1200" noProof="0" dirty="0"/>
        </a:p>
      </dsp:txBody>
      <dsp:txXfrm>
        <a:off x="2012167" y="5864576"/>
        <a:ext cx="3992390" cy="1125031"/>
      </dsp:txXfrm>
    </dsp:sp>
    <dsp:sp modelId="{3DD228A7-AD50-4A61-A280-DCD1C75308A3}">
      <dsp:nvSpPr>
        <dsp:cNvPr id="0" name=""/>
        <dsp:cNvSpPr/>
      </dsp:nvSpPr>
      <dsp:spPr>
        <a:xfrm>
          <a:off x="1864812" y="7355868"/>
          <a:ext cx="3897356"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04753D-3D09-4C40-9EA3-56EAA30D08A0}">
      <dsp:nvSpPr>
        <dsp:cNvPr id="0" name=""/>
        <dsp:cNvSpPr/>
      </dsp:nvSpPr>
      <dsp:spPr>
        <a:xfrm>
          <a:off x="2061668" y="7542881"/>
          <a:ext cx="3897356"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MX" sz="3600" kern="1200" dirty="0" smtClean="0"/>
            <a:t>RT-PCR </a:t>
          </a:r>
          <a:r>
            <a:rPr lang="en-US" sz="3600" kern="1200" noProof="0" dirty="0" smtClean="0"/>
            <a:t>for convert</a:t>
          </a:r>
          <a:r>
            <a:rPr lang="es-MX" sz="3600" kern="1200" dirty="0" smtClean="0"/>
            <a:t> RNA </a:t>
          </a:r>
          <a:r>
            <a:rPr lang="en-US" sz="3600" kern="1200" noProof="0" dirty="0" smtClean="0"/>
            <a:t>to</a:t>
          </a:r>
          <a:r>
            <a:rPr lang="es-MX" sz="3600" kern="1200" dirty="0" smtClean="0"/>
            <a:t> </a:t>
          </a:r>
          <a:r>
            <a:rPr lang="en-US" sz="3600" kern="1200" noProof="0" dirty="0" err="1" smtClean="0"/>
            <a:t>cDNA</a:t>
          </a:r>
          <a:endParaRPr lang="en-US" sz="3600" kern="1200" noProof="0" dirty="0"/>
        </a:p>
      </dsp:txBody>
      <dsp:txXfrm>
        <a:off x="2061668" y="7542881"/>
        <a:ext cx="3897356" cy="1125031"/>
      </dsp:txXfrm>
    </dsp:sp>
    <dsp:sp modelId="{34123B40-2AB2-46C1-9CA2-0E26AF31509F}">
      <dsp:nvSpPr>
        <dsp:cNvPr id="0" name=""/>
        <dsp:cNvSpPr/>
      </dsp:nvSpPr>
      <dsp:spPr>
        <a:xfrm>
          <a:off x="1864812" y="8996170"/>
          <a:ext cx="3897356"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76A2CB-12B2-4794-BB71-AD7479CDFB6F}">
      <dsp:nvSpPr>
        <dsp:cNvPr id="0" name=""/>
        <dsp:cNvSpPr/>
      </dsp:nvSpPr>
      <dsp:spPr>
        <a:xfrm>
          <a:off x="2061668" y="9183183"/>
          <a:ext cx="3897356"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noProof="0" dirty="0" err="1" smtClean="0"/>
            <a:t>qPCR</a:t>
          </a:r>
          <a:r>
            <a:rPr lang="es-MX" sz="3600" kern="1200" dirty="0" smtClean="0"/>
            <a:t> </a:t>
          </a:r>
          <a:r>
            <a:rPr lang="en-US" sz="3600" kern="1200" noProof="0" dirty="0" smtClean="0"/>
            <a:t>for</a:t>
          </a:r>
          <a:r>
            <a:rPr lang="es-MX" sz="3600" kern="1200" dirty="0" smtClean="0"/>
            <a:t> </a:t>
          </a:r>
          <a:r>
            <a:rPr lang="en-US" sz="3600" kern="1200" noProof="0" dirty="0" smtClean="0"/>
            <a:t>SCX</a:t>
          </a:r>
          <a:r>
            <a:rPr lang="es-MX" sz="3600" kern="1200" dirty="0" smtClean="0"/>
            <a:t> and </a:t>
          </a:r>
          <a:r>
            <a:rPr lang="es-MX" sz="3600" kern="1200" dirty="0" smtClean="0">
              <a:solidFill>
                <a:schemeClr val="tx1"/>
              </a:solidFill>
            </a:rPr>
            <a:t>a</a:t>
          </a:r>
          <a:r>
            <a:rPr lang="en-US" sz="3600" kern="1200" noProof="0" dirty="0" err="1" smtClean="0">
              <a:solidFill>
                <a:schemeClr val="tx1"/>
              </a:solidFill>
            </a:rPr>
            <a:t>nalysis</a:t>
          </a:r>
          <a:endParaRPr lang="en-US" sz="3600" kern="1200" noProof="0" dirty="0">
            <a:solidFill>
              <a:schemeClr val="tx1"/>
            </a:solidFill>
          </a:endParaRPr>
        </a:p>
      </dsp:txBody>
      <dsp:txXfrm>
        <a:off x="2061668" y="9183183"/>
        <a:ext cx="3897356" cy="1125031"/>
      </dsp:txXfrm>
    </dsp:sp>
    <dsp:sp modelId="{63354CCC-D727-4CCD-B89C-F1FFE95C0B5E}">
      <dsp:nvSpPr>
        <dsp:cNvPr id="0" name=""/>
        <dsp:cNvSpPr/>
      </dsp:nvSpPr>
      <dsp:spPr>
        <a:xfrm>
          <a:off x="7416181" y="5743580"/>
          <a:ext cx="3964131"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48313B-ED2B-4C9C-841E-05E3A4D000B1}">
      <dsp:nvSpPr>
        <dsp:cNvPr id="0" name=""/>
        <dsp:cNvSpPr/>
      </dsp:nvSpPr>
      <dsp:spPr>
        <a:xfrm>
          <a:off x="7613037" y="5930593"/>
          <a:ext cx="3964131"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noProof="0" dirty="0" smtClean="0"/>
            <a:t>Protein extraction </a:t>
          </a:r>
          <a:br>
            <a:rPr lang="en-US" sz="3600" kern="1200" noProof="0" dirty="0" smtClean="0"/>
          </a:br>
          <a:r>
            <a:rPr lang="en-US" sz="3600" kern="1200" noProof="0" dirty="0" smtClean="0"/>
            <a:t>(48 hours)</a:t>
          </a:r>
          <a:endParaRPr lang="en-US" sz="3600" kern="1200" noProof="0" dirty="0"/>
        </a:p>
      </dsp:txBody>
      <dsp:txXfrm>
        <a:off x="7613037" y="5930593"/>
        <a:ext cx="3964131" cy="1125031"/>
      </dsp:txXfrm>
    </dsp:sp>
    <dsp:sp modelId="{1B980F6A-BEA8-4643-AAF6-F4B077ABB14E}">
      <dsp:nvSpPr>
        <dsp:cNvPr id="0" name=""/>
        <dsp:cNvSpPr/>
      </dsp:nvSpPr>
      <dsp:spPr>
        <a:xfrm>
          <a:off x="7438947" y="7438018"/>
          <a:ext cx="3918598"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D15894-36E6-4DCD-BA65-BF351183FB70}">
      <dsp:nvSpPr>
        <dsp:cNvPr id="0" name=""/>
        <dsp:cNvSpPr/>
      </dsp:nvSpPr>
      <dsp:spPr>
        <a:xfrm>
          <a:off x="7635803" y="7625031"/>
          <a:ext cx="3918598"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noProof="0" dirty="0" smtClean="0"/>
            <a:t>Western Blot for SCX and analysis</a:t>
          </a:r>
          <a:endParaRPr lang="en-US" sz="3600" kern="1200" noProof="0" dirty="0"/>
        </a:p>
      </dsp:txBody>
      <dsp:txXfrm>
        <a:off x="7635803" y="7625031"/>
        <a:ext cx="3918598" cy="1125031"/>
      </dsp:txXfrm>
    </dsp:sp>
    <dsp:sp modelId="{B3038272-AAF7-4483-BB56-83DF77A0B8B9}">
      <dsp:nvSpPr>
        <dsp:cNvPr id="0" name=""/>
        <dsp:cNvSpPr/>
      </dsp:nvSpPr>
      <dsp:spPr>
        <a:xfrm>
          <a:off x="7764721" y="2434964"/>
          <a:ext cx="3562274" cy="1125031"/>
        </a:xfrm>
        <a:prstGeom prst="roundRect">
          <a:avLst>
            <a:gd name="adj" fmla="val 10000"/>
          </a:avLst>
        </a:prstGeom>
        <a:solidFill>
          <a:schemeClr val="accent4">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F066196-BFCA-47C2-BBBE-E0056BB072C7}">
      <dsp:nvSpPr>
        <dsp:cNvPr id="0" name=""/>
        <dsp:cNvSpPr/>
      </dsp:nvSpPr>
      <dsp:spPr>
        <a:xfrm>
          <a:off x="7961577" y="2621977"/>
          <a:ext cx="3562274" cy="1125031"/>
        </a:xfrm>
        <a:prstGeom prst="roundRect">
          <a:avLst>
            <a:gd name="adj" fmla="val 10000"/>
          </a:avLst>
        </a:prstGeom>
        <a:solidFill>
          <a:schemeClr val="lt1"/>
        </a:solidFill>
        <a:ln w="762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MX" sz="3600" kern="1200" dirty="0" smtClean="0"/>
            <a:t>TGF-</a:t>
          </a:r>
          <a:r>
            <a:rPr lang="el-GR" sz="3600" kern="1200" dirty="0" smtClean="0"/>
            <a:t>β</a:t>
          </a:r>
          <a:r>
            <a:rPr lang="es-MX" sz="3600" kern="1200" dirty="0" smtClean="0"/>
            <a:t> </a:t>
          </a:r>
          <a:r>
            <a:rPr lang="en-US" sz="3600" kern="1200" noProof="0" dirty="0" smtClean="0"/>
            <a:t> </a:t>
          </a:r>
          <a:br>
            <a:rPr lang="en-US" sz="3600" kern="1200" noProof="0" dirty="0" smtClean="0"/>
          </a:br>
          <a:r>
            <a:rPr lang="en-US" sz="3600" kern="1200" noProof="0" dirty="0" smtClean="0"/>
            <a:t>(10ng/µl)</a:t>
          </a:r>
          <a:endParaRPr lang="en-US" sz="3600" kern="1200" noProof="0" dirty="0"/>
        </a:p>
      </dsp:txBody>
      <dsp:txXfrm>
        <a:off x="7961577" y="2621977"/>
        <a:ext cx="3562274" cy="11250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0.60386</cdr:x>
      <cdr:y>0.50427</cdr:y>
    </cdr:from>
    <cdr:to>
      <cdr:x>0.63768</cdr:x>
      <cdr:y>0.5812</cdr:y>
    </cdr:to>
    <cdr:sp macro="" textlink="">
      <cdr:nvSpPr>
        <cdr:cNvPr id="2" name="1 CuadroTexto"/>
        <cdr:cNvSpPr txBox="1"/>
      </cdr:nvSpPr>
      <cdr:spPr>
        <a:xfrm xmlns:a="http://schemas.openxmlformats.org/drawingml/2006/main">
          <a:off x="8929750" y="4214842"/>
          <a:ext cx="500066" cy="64294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s-MX" sz="4400" dirty="0" smtClean="0"/>
            <a:t>*</a:t>
          </a:r>
          <a:endParaRPr lang="es-MX" sz="4400" dirty="0"/>
        </a:p>
      </cdr:txBody>
    </cdr:sp>
  </cdr:relSizeAnchor>
  <cdr:relSizeAnchor xmlns:cdr="http://schemas.openxmlformats.org/drawingml/2006/chartDrawing">
    <cdr:from>
      <cdr:x>0.7971</cdr:x>
      <cdr:y>0.09402</cdr:y>
    </cdr:from>
    <cdr:to>
      <cdr:x>0.83092</cdr:x>
      <cdr:y>0.17094</cdr:y>
    </cdr:to>
    <cdr:sp macro="" textlink="">
      <cdr:nvSpPr>
        <cdr:cNvPr id="3" name="1 CuadroTexto"/>
        <cdr:cNvSpPr txBox="1"/>
      </cdr:nvSpPr>
      <cdr:spPr>
        <a:xfrm xmlns:a="http://schemas.openxmlformats.org/drawingml/2006/main">
          <a:off x="11787270" y="785818"/>
          <a:ext cx="500066" cy="64294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s-MX" sz="4400" dirty="0" smtClean="0"/>
            <a:t>*</a:t>
          </a:r>
          <a:endParaRPr lang="es-MX" sz="4400" dirty="0"/>
        </a:p>
      </cdr:txBody>
    </cdr:sp>
  </cdr:relSizeAnchor>
  <cdr:relSizeAnchor xmlns:cdr="http://schemas.openxmlformats.org/drawingml/2006/chartDrawing">
    <cdr:from>
      <cdr:x>0.85398</cdr:x>
      <cdr:y>0.90598</cdr:y>
    </cdr:from>
    <cdr:to>
      <cdr:x>1</cdr:x>
      <cdr:y>0.95565</cdr:y>
    </cdr:to>
    <cdr:sp macro="" textlink="">
      <cdr:nvSpPr>
        <cdr:cNvPr id="4" name="1 CuadroTexto"/>
        <cdr:cNvSpPr txBox="1"/>
      </cdr:nvSpPr>
      <cdr:spPr>
        <a:xfrm xmlns:a="http://schemas.openxmlformats.org/drawingml/2006/main">
          <a:off x="10949204" y="6139737"/>
          <a:ext cx="1872208" cy="33662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s-MX" sz="3000" dirty="0" smtClean="0"/>
            <a:t>* p &lt;0.05</a:t>
          </a:r>
          <a:endParaRPr lang="es-MX" sz="30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240406" y="10066266"/>
            <a:ext cx="36724590" cy="6945867"/>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6480811" y="18362296"/>
            <a:ext cx="30243780" cy="8281035"/>
          </a:xfrm>
        </p:spPr>
        <p:txBody>
          <a:bodyPr/>
          <a:lstStyle>
            <a:lvl1pPr marL="0" indent="0" algn="ctr">
              <a:buNone/>
              <a:defRPr>
                <a:solidFill>
                  <a:schemeClr val="tx1">
                    <a:tint val="75000"/>
                  </a:schemeClr>
                </a:solidFill>
              </a:defRPr>
            </a:lvl1pPr>
            <a:lvl2pPr marL="2262874" indent="0" algn="ctr">
              <a:buNone/>
              <a:defRPr>
                <a:solidFill>
                  <a:schemeClr val="tx1">
                    <a:tint val="75000"/>
                  </a:schemeClr>
                </a:solidFill>
              </a:defRPr>
            </a:lvl2pPr>
            <a:lvl3pPr marL="4525748" indent="0" algn="ctr">
              <a:buNone/>
              <a:defRPr>
                <a:solidFill>
                  <a:schemeClr val="tx1">
                    <a:tint val="75000"/>
                  </a:schemeClr>
                </a:solidFill>
              </a:defRPr>
            </a:lvl3pPr>
            <a:lvl4pPr marL="6788622" indent="0" algn="ctr">
              <a:buNone/>
              <a:defRPr>
                <a:solidFill>
                  <a:schemeClr val="tx1">
                    <a:tint val="75000"/>
                  </a:schemeClr>
                </a:solidFill>
              </a:defRPr>
            </a:lvl4pPr>
            <a:lvl5pPr marL="9051496" indent="0" algn="ctr">
              <a:buNone/>
              <a:defRPr>
                <a:solidFill>
                  <a:schemeClr val="tx1">
                    <a:tint val="75000"/>
                  </a:schemeClr>
                </a:solidFill>
              </a:defRPr>
            </a:lvl5pPr>
            <a:lvl6pPr marL="11314370" indent="0" algn="ctr">
              <a:buNone/>
              <a:defRPr>
                <a:solidFill>
                  <a:schemeClr val="tx1">
                    <a:tint val="75000"/>
                  </a:schemeClr>
                </a:solidFill>
              </a:defRPr>
            </a:lvl6pPr>
            <a:lvl7pPr marL="13577244" indent="0" algn="ctr">
              <a:buNone/>
              <a:defRPr>
                <a:solidFill>
                  <a:schemeClr val="tx1">
                    <a:tint val="75000"/>
                  </a:schemeClr>
                </a:solidFill>
              </a:defRPr>
            </a:lvl7pPr>
            <a:lvl8pPr marL="15840118" indent="0" algn="ctr">
              <a:buNone/>
              <a:defRPr>
                <a:solidFill>
                  <a:schemeClr val="tx1">
                    <a:tint val="75000"/>
                  </a:schemeClr>
                </a:solidFill>
              </a:defRPr>
            </a:lvl8pPr>
            <a:lvl9pPr marL="18102992"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2933" y="1732720"/>
            <a:ext cx="7290915" cy="3685960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1620206" y="1732720"/>
            <a:ext cx="21152647" cy="368596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3412931" y="20822605"/>
            <a:ext cx="36724590" cy="6435804"/>
          </a:xfrm>
        </p:spPr>
        <p:txBody>
          <a:bodyPr anchor="t"/>
          <a:lstStyle>
            <a:lvl1pPr algn="l">
              <a:defRPr sz="198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3412931" y="13734224"/>
            <a:ext cx="36724590" cy="7088383"/>
          </a:xfrm>
        </p:spPr>
        <p:txBody>
          <a:bodyPr anchor="b"/>
          <a:lstStyle>
            <a:lvl1pPr marL="0" indent="0">
              <a:buNone/>
              <a:defRPr sz="9900">
                <a:solidFill>
                  <a:schemeClr val="tx1">
                    <a:tint val="75000"/>
                  </a:schemeClr>
                </a:solidFill>
              </a:defRPr>
            </a:lvl1pPr>
            <a:lvl2pPr marL="2262874" indent="0">
              <a:buNone/>
              <a:defRPr sz="8900">
                <a:solidFill>
                  <a:schemeClr val="tx1">
                    <a:tint val="75000"/>
                  </a:schemeClr>
                </a:solidFill>
              </a:defRPr>
            </a:lvl2pPr>
            <a:lvl3pPr marL="4525748" indent="0">
              <a:buNone/>
              <a:defRPr sz="7900">
                <a:solidFill>
                  <a:schemeClr val="tx1">
                    <a:tint val="75000"/>
                  </a:schemeClr>
                </a:solidFill>
              </a:defRPr>
            </a:lvl3pPr>
            <a:lvl4pPr marL="6788622" indent="0">
              <a:buNone/>
              <a:defRPr sz="6900">
                <a:solidFill>
                  <a:schemeClr val="tx1">
                    <a:tint val="75000"/>
                  </a:schemeClr>
                </a:solidFill>
              </a:defRPr>
            </a:lvl4pPr>
            <a:lvl5pPr marL="9051496" indent="0">
              <a:buNone/>
              <a:defRPr sz="6900">
                <a:solidFill>
                  <a:schemeClr val="tx1">
                    <a:tint val="75000"/>
                  </a:schemeClr>
                </a:solidFill>
              </a:defRPr>
            </a:lvl5pPr>
            <a:lvl6pPr marL="11314370" indent="0">
              <a:buNone/>
              <a:defRPr sz="6900">
                <a:solidFill>
                  <a:schemeClr val="tx1">
                    <a:tint val="75000"/>
                  </a:schemeClr>
                </a:solidFill>
              </a:defRPr>
            </a:lvl6pPr>
            <a:lvl7pPr marL="13577244" indent="0">
              <a:buNone/>
              <a:defRPr sz="6900">
                <a:solidFill>
                  <a:schemeClr val="tx1">
                    <a:tint val="75000"/>
                  </a:schemeClr>
                </a:solidFill>
              </a:defRPr>
            </a:lvl7pPr>
            <a:lvl8pPr marL="15840118" indent="0">
              <a:buNone/>
              <a:defRPr sz="6900">
                <a:solidFill>
                  <a:schemeClr val="tx1">
                    <a:tint val="75000"/>
                  </a:schemeClr>
                </a:solidFill>
              </a:defRPr>
            </a:lvl8pPr>
            <a:lvl9pPr marL="18102992" indent="0">
              <a:buNone/>
              <a:defRPr sz="69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1620206" y="10081263"/>
            <a:ext cx="14221778" cy="28511067"/>
          </a:xfrm>
        </p:spPr>
        <p:txBody>
          <a:bodyPr/>
          <a:lstStyle>
            <a:lvl1pPr>
              <a:defRPr sz="139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16562073" y="10081263"/>
            <a:ext cx="14221778" cy="28511067"/>
          </a:xfrm>
        </p:spPr>
        <p:txBody>
          <a:bodyPr/>
          <a:lstStyle>
            <a:lvl1pPr>
              <a:defRPr sz="139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2160271" y="1297665"/>
            <a:ext cx="38884860" cy="5400675"/>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160274" y="7253408"/>
            <a:ext cx="19089889" cy="3022876"/>
          </a:xfrm>
        </p:spPr>
        <p:txBody>
          <a:bodyPr anchor="b"/>
          <a:lstStyle>
            <a:lvl1pPr marL="0" indent="0">
              <a:buNone/>
              <a:defRPr sz="11900" b="1"/>
            </a:lvl1pPr>
            <a:lvl2pPr marL="2262874" indent="0">
              <a:buNone/>
              <a:defRPr sz="9900" b="1"/>
            </a:lvl2pPr>
            <a:lvl3pPr marL="4525748" indent="0">
              <a:buNone/>
              <a:defRPr sz="8900" b="1"/>
            </a:lvl3pPr>
            <a:lvl4pPr marL="6788622" indent="0">
              <a:buNone/>
              <a:defRPr sz="7900" b="1"/>
            </a:lvl4pPr>
            <a:lvl5pPr marL="9051496" indent="0">
              <a:buNone/>
              <a:defRPr sz="7900" b="1"/>
            </a:lvl5pPr>
            <a:lvl6pPr marL="11314370" indent="0">
              <a:buNone/>
              <a:defRPr sz="7900" b="1"/>
            </a:lvl6pPr>
            <a:lvl7pPr marL="13577244" indent="0">
              <a:buNone/>
              <a:defRPr sz="7900" b="1"/>
            </a:lvl7pPr>
            <a:lvl8pPr marL="15840118" indent="0">
              <a:buNone/>
              <a:defRPr sz="7900" b="1"/>
            </a:lvl8pPr>
            <a:lvl9pPr marL="18102992" indent="0">
              <a:buNone/>
              <a:defRPr sz="79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2160274" y="10276283"/>
            <a:ext cx="19089889" cy="18669836"/>
          </a:xfrm>
        </p:spPr>
        <p:txBody>
          <a:bodyPr/>
          <a:lstStyle>
            <a:lvl1pPr>
              <a:defRPr sz="11900"/>
            </a:lvl1pPr>
            <a:lvl2pPr>
              <a:defRPr sz="9900"/>
            </a:lvl2pPr>
            <a:lvl3pPr>
              <a:defRPr sz="8900"/>
            </a:lvl3pPr>
            <a:lvl4pPr>
              <a:defRPr sz="7900"/>
            </a:lvl4pPr>
            <a:lvl5pPr>
              <a:defRPr sz="7900"/>
            </a:lvl5pPr>
            <a:lvl6pPr>
              <a:defRPr sz="7900"/>
            </a:lvl6pPr>
            <a:lvl7pPr>
              <a:defRPr sz="7900"/>
            </a:lvl7pPr>
            <a:lvl8pPr>
              <a:defRPr sz="7900"/>
            </a:lvl8pPr>
            <a:lvl9pPr>
              <a:defRPr sz="7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21947748" y="7253408"/>
            <a:ext cx="19097385" cy="3022876"/>
          </a:xfrm>
        </p:spPr>
        <p:txBody>
          <a:bodyPr anchor="b"/>
          <a:lstStyle>
            <a:lvl1pPr marL="0" indent="0">
              <a:buNone/>
              <a:defRPr sz="11900" b="1"/>
            </a:lvl1pPr>
            <a:lvl2pPr marL="2262874" indent="0">
              <a:buNone/>
              <a:defRPr sz="9900" b="1"/>
            </a:lvl2pPr>
            <a:lvl3pPr marL="4525748" indent="0">
              <a:buNone/>
              <a:defRPr sz="8900" b="1"/>
            </a:lvl3pPr>
            <a:lvl4pPr marL="6788622" indent="0">
              <a:buNone/>
              <a:defRPr sz="7900" b="1"/>
            </a:lvl4pPr>
            <a:lvl5pPr marL="9051496" indent="0">
              <a:buNone/>
              <a:defRPr sz="7900" b="1"/>
            </a:lvl5pPr>
            <a:lvl6pPr marL="11314370" indent="0">
              <a:buNone/>
              <a:defRPr sz="7900" b="1"/>
            </a:lvl6pPr>
            <a:lvl7pPr marL="13577244" indent="0">
              <a:buNone/>
              <a:defRPr sz="7900" b="1"/>
            </a:lvl7pPr>
            <a:lvl8pPr marL="15840118" indent="0">
              <a:buNone/>
              <a:defRPr sz="7900" b="1"/>
            </a:lvl8pPr>
            <a:lvl9pPr marL="18102992" indent="0">
              <a:buNone/>
              <a:defRPr sz="79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21947748" y="10276283"/>
            <a:ext cx="19097385" cy="18669836"/>
          </a:xfrm>
        </p:spPr>
        <p:txBody>
          <a:bodyPr/>
          <a:lstStyle>
            <a:lvl1pPr>
              <a:defRPr sz="11900"/>
            </a:lvl1pPr>
            <a:lvl2pPr>
              <a:defRPr sz="9900"/>
            </a:lvl2pPr>
            <a:lvl3pPr>
              <a:defRPr sz="8900"/>
            </a:lvl3pPr>
            <a:lvl4pPr>
              <a:defRPr sz="7900"/>
            </a:lvl4pPr>
            <a:lvl5pPr>
              <a:defRPr sz="7900"/>
            </a:lvl5pPr>
            <a:lvl6pPr>
              <a:defRPr sz="7900"/>
            </a:lvl6pPr>
            <a:lvl7pPr>
              <a:defRPr sz="7900"/>
            </a:lvl7pPr>
            <a:lvl8pPr>
              <a:defRPr sz="7900"/>
            </a:lvl8pPr>
            <a:lvl9pPr>
              <a:defRPr sz="7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60274" y="1290162"/>
            <a:ext cx="14214281" cy="5490686"/>
          </a:xfrm>
        </p:spPr>
        <p:txBody>
          <a:bodyPr anchor="b"/>
          <a:lstStyle>
            <a:lvl1pPr algn="l">
              <a:defRPr sz="99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16892111" y="1290165"/>
            <a:ext cx="24153022" cy="27655960"/>
          </a:xfrm>
        </p:spPr>
        <p:txBody>
          <a:bodyPr/>
          <a:lstStyle>
            <a:lvl1pPr>
              <a:defRPr sz="15800"/>
            </a:lvl1pPr>
            <a:lvl2pPr>
              <a:defRPr sz="13900"/>
            </a:lvl2pPr>
            <a:lvl3pPr>
              <a:defRPr sz="11900"/>
            </a:lvl3pPr>
            <a:lvl4pPr>
              <a:defRPr sz="9900"/>
            </a:lvl4pPr>
            <a:lvl5pPr>
              <a:defRPr sz="9900"/>
            </a:lvl5pPr>
            <a:lvl6pPr>
              <a:defRPr sz="9900"/>
            </a:lvl6pPr>
            <a:lvl7pPr>
              <a:defRPr sz="9900"/>
            </a:lvl7pPr>
            <a:lvl8pPr>
              <a:defRPr sz="9900"/>
            </a:lvl8pPr>
            <a:lvl9pPr>
              <a:defRPr sz="9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2160274" y="6780851"/>
            <a:ext cx="14214281" cy="22165274"/>
          </a:xfrm>
        </p:spPr>
        <p:txBody>
          <a:bodyPr/>
          <a:lstStyle>
            <a:lvl1pPr marL="0" indent="0">
              <a:buNone/>
              <a:defRPr sz="6900"/>
            </a:lvl1pPr>
            <a:lvl2pPr marL="2262874" indent="0">
              <a:buNone/>
              <a:defRPr sz="5900"/>
            </a:lvl2pPr>
            <a:lvl3pPr marL="4525748" indent="0">
              <a:buNone/>
              <a:defRPr sz="5000"/>
            </a:lvl3pPr>
            <a:lvl4pPr marL="6788622" indent="0">
              <a:buNone/>
              <a:defRPr sz="4400"/>
            </a:lvl4pPr>
            <a:lvl5pPr marL="9051496" indent="0">
              <a:buNone/>
              <a:defRPr sz="4400"/>
            </a:lvl5pPr>
            <a:lvl6pPr marL="11314370" indent="0">
              <a:buNone/>
              <a:defRPr sz="4400"/>
            </a:lvl6pPr>
            <a:lvl7pPr marL="13577244" indent="0">
              <a:buNone/>
              <a:defRPr sz="4400"/>
            </a:lvl7pPr>
            <a:lvl8pPr marL="15840118" indent="0">
              <a:buNone/>
              <a:defRPr sz="4400"/>
            </a:lvl8pPr>
            <a:lvl9pPr marL="18102992" indent="0">
              <a:buNone/>
              <a:defRPr sz="44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468561" y="22682838"/>
            <a:ext cx="25923240" cy="2677838"/>
          </a:xfrm>
        </p:spPr>
        <p:txBody>
          <a:bodyPr anchor="b"/>
          <a:lstStyle>
            <a:lvl1pPr algn="l">
              <a:defRPr sz="99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8468561" y="2895361"/>
            <a:ext cx="25923240" cy="19442430"/>
          </a:xfrm>
        </p:spPr>
        <p:txBody>
          <a:bodyPr/>
          <a:lstStyle>
            <a:lvl1pPr marL="0" indent="0">
              <a:buNone/>
              <a:defRPr sz="15800"/>
            </a:lvl1pPr>
            <a:lvl2pPr marL="2262874" indent="0">
              <a:buNone/>
              <a:defRPr sz="13900"/>
            </a:lvl2pPr>
            <a:lvl3pPr marL="4525748" indent="0">
              <a:buNone/>
              <a:defRPr sz="11900"/>
            </a:lvl3pPr>
            <a:lvl4pPr marL="6788622" indent="0">
              <a:buNone/>
              <a:defRPr sz="9900"/>
            </a:lvl4pPr>
            <a:lvl5pPr marL="9051496" indent="0">
              <a:buNone/>
              <a:defRPr sz="9900"/>
            </a:lvl5pPr>
            <a:lvl6pPr marL="11314370" indent="0">
              <a:buNone/>
              <a:defRPr sz="9900"/>
            </a:lvl6pPr>
            <a:lvl7pPr marL="13577244" indent="0">
              <a:buNone/>
              <a:defRPr sz="9900"/>
            </a:lvl7pPr>
            <a:lvl8pPr marL="15840118" indent="0">
              <a:buNone/>
              <a:defRPr sz="9900"/>
            </a:lvl8pPr>
            <a:lvl9pPr marL="18102992" indent="0">
              <a:buNone/>
              <a:defRPr sz="9900"/>
            </a:lvl9pPr>
          </a:lstStyle>
          <a:p>
            <a:endParaRPr lang="en-US"/>
          </a:p>
        </p:txBody>
      </p:sp>
      <p:sp>
        <p:nvSpPr>
          <p:cNvPr id="4" name="3 Marcador de texto"/>
          <p:cNvSpPr>
            <a:spLocks noGrp="1"/>
          </p:cNvSpPr>
          <p:nvPr>
            <p:ph type="body" sz="half" idx="2"/>
          </p:nvPr>
        </p:nvSpPr>
        <p:spPr>
          <a:xfrm>
            <a:off x="8468561" y="25360675"/>
            <a:ext cx="25923240" cy="3802972"/>
          </a:xfrm>
        </p:spPr>
        <p:txBody>
          <a:bodyPr/>
          <a:lstStyle>
            <a:lvl1pPr marL="0" indent="0">
              <a:buNone/>
              <a:defRPr sz="6900"/>
            </a:lvl1pPr>
            <a:lvl2pPr marL="2262874" indent="0">
              <a:buNone/>
              <a:defRPr sz="5900"/>
            </a:lvl2pPr>
            <a:lvl3pPr marL="4525748" indent="0">
              <a:buNone/>
              <a:defRPr sz="5000"/>
            </a:lvl3pPr>
            <a:lvl4pPr marL="6788622" indent="0">
              <a:buNone/>
              <a:defRPr sz="4400"/>
            </a:lvl4pPr>
            <a:lvl5pPr marL="9051496" indent="0">
              <a:buNone/>
              <a:defRPr sz="4400"/>
            </a:lvl5pPr>
            <a:lvl6pPr marL="11314370" indent="0">
              <a:buNone/>
              <a:defRPr sz="4400"/>
            </a:lvl6pPr>
            <a:lvl7pPr marL="13577244" indent="0">
              <a:buNone/>
              <a:defRPr sz="4400"/>
            </a:lvl7pPr>
            <a:lvl8pPr marL="15840118" indent="0">
              <a:buNone/>
              <a:defRPr sz="4400"/>
            </a:lvl8pPr>
            <a:lvl9pPr marL="18102992" indent="0">
              <a:buNone/>
              <a:defRPr sz="44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50B9D6-B5C9-40BC-97C8-67755D1BB170}" type="datetimeFigureOut">
              <a:rPr lang="en-US" smtClean="0"/>
              <a:pPr/>
              <a:t>3/30/2016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F07D42C-FD62-4C36-BA88-0B95E93A63EA}"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160271" y="1297665"/>
            <a:ext cx="38884860" cy="5400675"/>
          </a:xfrm>
          <a:prstGeom prst="rect">
            <a:avLst/>
          </a:prstGeom>
        </p:spPr>
        <p:txBody>
          <a:bodyPr vert="horz" lIns="452574" tIns="226288" rIns="452574" bIns="226288"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160271" y="7560950"/>
            <a:ext cx="38884860" cy="21385174"/>
          </a:xfrm>
          <a:prstGeom prst="rect">
            <a:avLst/>
          </a:prstGeom>
        </p:spPr>
        <p:txBody>
          <a:bodyPr vert="horz" lIns="452574" tIns="226288" rIns="452574" bIns="226288"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2160270" y="30033759"/>
            <a:ext cx="10081260" cy="1725214"/>
          </a:xfrm>
          <a:prstGeom prst="rect">
            <a:avLst/>
          </a:prstGeom>
        </p:spPr>
        <p:txBody>
          <a:bodyPr vert="horz" lIns="452574" tIns="226288" rIns="452574" bIns="226288" rtlCol="0" anchor="ctr"/>
          <a:lstStyle>
            <a:lvl1pPr algn="l">
              <a:defRPr sz="5900">
                <a:solidFill>
                  <a:schemeClr val="tx1">
                    <a:tint val="75000"/>
                  </a:schemeClr>
                </a:solidFill>
              </a:defRPr>
            </a:lvl1pPr>
          </a:lstStyle>
          <a:p>
            <a:fld id="{3850B9D6-B5C9-40BC-97C8-67755D1BB170}" type="datetimeFigureOut">
              <a:rPr lang="en-US" smtClean="0"/>
              <a:pPr/>
              <a:t>3/30/2016</a:t>
            </a:fld>
            <a:endParaRPr lang="en-US"/>
          </a:p>
        </p:txBody>
      </p:sp>
      <p:sp>
        <p:nvSpPr>
          <p:cNvPr id="5" name="4 Marcador de pie de página"/>
          <p:cNvSpPr>
            <a:spLocks noGrp="1"/>
          </p:cNvSpPr>
          <p:nvPr>
            <p:ph type="ftr" sz="quarter" idx="3"/>
          </p:nvPr>
        </p:nvSpPr>
        <p:spPr>
          <a:xfrm>
            <a:off x="14761846" y="30033759"/>
            <a:ext cx="13681710" cy="1725214"/>
          </a:xfrm>
          <a:prstGeom prst="rect">
            <a:avLst/>
          </a:prstGeom>
        </p:spPr>
        <p:txBody>
          <a:bodyPr vert="horz" lIns="452574" tIns="226288" rIns="452574" bIns="226288" rtlCol="0" anchor="ctr"/>
          <a:lstStyle>
            <a:lvl1pPr algn="ctr">
              <a:defRPr sz="59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30963871" y="30033759"/>
            <a:ext cx="10081260" cy="1725214"/>
          </a:xfrm>
          <a:prstGeom prst="rect">
            <a:avLst/>
          </a:prstGeom>
        </p:spPr>
        <p:txBody>
          <a:bodyPr vert="horz" lIns="452574" tIns="226288" rIns="452574" bIns="226288" rtlCol="0" anchor="ctr"/>
          <a:lstStyle>
            <a:lvl1pPr algn="r">
              <a:defRPr sz="5900">
                <a:solidFill>
                  <a:schemeClr val="tx1">
                    <a:tint val="75000"/>
                  </a:schemeClr>
                </a:solidFill>
              </a:defRPr>
            </a:lvl1pPr>
          </a:lstStyle>
          <a:p>
            <a:fld id="{FF07D42C-FD62-4C36-BA88-0B95E93A63EA}"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25748" rtl="0" eaLnBrk="1" latinLnBrk="0" hangingPunct="1">
        <a:spcBef>
          <a:spcPct val="0"/>
        </a:spcBef>
        <a:buNone/>
        <a:defRPr sz="21800" kern="1200">
          <a:solidFill>
            <a:schemeClr val="tx1"/>
          </a:solidFill>
          <a:latin typeface="+mj-lt"/>
          <a:ea typeface="+mj-ea"/>
          <a:cs typeface="+mj-cs"/>
        </a:defRPr>
      </a:lvl1pPr>
    </p:titleStyle>
    <p:bodyStyle>
      <a:lvl1pPr marL="1697156" indent="-1697156" algn="l" defTabSz="4525748"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77171" indent="-1414297" algn="l" defTabSz="4525748"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57185" indent="-1131437" algn="l" defTabSz="4525748"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920060" indent="-1131437" algn="l" defTabSz="4525748"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82934" indent="-1131437" algn="l" defTabSz="4525748"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445808" indent="-1131437" algn="l" defTabSz="4525748"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708682" indent="-1131437" algn="l" defTabSz="4525748"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71556" indent="-1131437" algn="l" defTabSz="4525748"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234430" indent="-1131437" algn="l" defTabSz="4525748"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25748" rtl="0" eaLnBrk="1" latinLnBrk="0" hangingPunct="1">
        <a:defRPr sz="8900" kern="1200">
          <a:solidFill>
            <a:schemeClr val="tx1"/>
          </a:solidFill>
          <a:latin typeface="+mn-lt"/>
          <a:ea typeface="+mn-ea"/>
          <a:cs typeface="+mn-cs"/>
        </a:defRPr>
      </a:lvl1pPr>
      <a:lvl2pPr marL="2262874" algn="l" defTabSz="4525748" rtl="0" eaLnBrk="1" latinLnBrk="0" hangingPunct="1">
        <a:defRPr sz="8900" kern="1200">
          <a:solidFill>
            <a:schemeClr val="tx1"/>
          </a:solidFill>
          <a:latin typeface="+mn-lt"/>
          <a:ea typeface="+mn-ea"/>
          <a:cs typeface="+mn-cs"/>
        </a:defRPr>
      </a:lvl2pPr>
      <a:lvl3pPr marL="4525748" algn="l" defTabSz="4525748" rtl="0" eaLnBrk="1" latinLnBrk="0" hangingPunct="1">
        <a:defRPr sz="8900" kern="1200">
          <a:solidFill>
            <a:schemeClr val="tx1"/>
          </a:solidFill>
          <a:latin typeface="+mn-lt"/>
          <a:ea typeface="+mn-ea"/>
          <a:cs typeface="+mn-cs"/>
        </a:defRPr>
      </a:lvl3pPr>
      <a:lvl4pPr marL="6788622" algn="l" defTabSz="4525748" rtl="0" eaLnBrk="1" latinLnBrk="0" hangingPunct="1">
        <a:defRPr sz="8900" kern="1200">
          <a:solidFill>
            <a:schemeClr val="tx1"/>
          </a:solidFill>
          <a:latin typeface="+mn-lt"/>
          <a:ea typeface="+mn-ea"/>
          <a:cs typeface="+mn-cs"/>
        </a:defRPr>
      </a:lvl4pPr>
      <a:lvl5pPr marL="9051496" algn="l" defTabSz="4525748" rtl="0" eaLnBrk="1" latinLnBrk="0" hangingPunct="1">
        <a:defRPr sz="8900" kern="1200">
          <a:solidFill>
            <a:schemeClr val="tx1"/>
          </a:solidFill>
          <a:latin typeface="+mn-lt"/>
          <a:ea typeface="+mn-ea"/>
          <a:cs typeface="+mn-cs"/>
        </a:defRPr>
      </a:lvl5pPr>
      <a:lvl6pPr marL="11314370" algn="l" defTabSz="4525748" rtl="0" eaLnBrk="1" latinLnBrk="0" hangingPunct="1">
        <a:defRPr sz="8900" kern="1200">
          <a:solidFill>
            <a:schemeClr val="tx1"/>
          </a:solidFill>
          <a:latin typeface="+mn-lt"/>
          <a:ea typeface="+mn-ea"/>
          <a:cs typeface="+mn-cs"/>
        </a:defRPr>
      </a:lvl6pPr>
      <a:lvl7pPr marL="13577244" algn="l" defTabSz="4525748" rtl="0" eaLnBrk="1" latinLnBrk="0" hangingPunct="1">
        <a:defRPr sz="8900" kern="1200">
          <a:solidFill>
            <a:schemeClr val="tx1"/>
          </a:solidFill>
          <a:latin typeface="+mn-lt"/>
          <a:ea typeface="+mn-ea"/>
          <a:cs typeface="+mn-cs"/>
        </a:defRPr>
      </a:lvl7pPr>
      <a:lvl8pPr marL="15840118" algn="l" defTabSz="4525748" rtl="0" eaLnBrk="1" latinLnBrk="0" hangingPunct="1">
        <a:defRPr sz="8900" kern="1200">
          <a:solidFill>
            <a:schemeClr val="tx1"/>
          </a:solidFill>
          <a:latin typeface="+mn-lt"/>
          <a:ea typeface="+mn-ea"/>
          <a:cs typeface="+mn-cs"/>
        </a:defRPr>
      </a:lvl8pPr>
      <a:lvl9pPr marL="18102992" algn="l" defTabSz="4525748"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hyperlink" Target="mailto:criselda.mendoza@gmail.com" TargetMode="External"/><Relationship Id="rId5" Type="http://schemas.openxmlformats.org/officeDocument/2006/relationships/diagramLayout" Target="../diagrams/layout1.xml"/><Relationship Id="rId15" Type="http://schemas.microsoft.com/office/2007/relationships/diagramDrawing" Target="../diagrams/drawing1.xml"/><Relationship Id="rId10" Type="http://schemas.openxmlformats.org/officeDocument/2006/relationships/hyperlink" Target="mailto:mira0989@hotmail.com" TargetMode="External"/><Relationship Id="rId4" Type="http://schemas.openxmlformats.org/officeDocument/2006/relationships/diagramData" Target="../diagrams/data1.xml"/><Relationship Id="rId9" Type="http://schemas.openxmlformats.org/officeDocument/2006/relationships/chart" Target="../charts/char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38 Grupo"/>
          <p:cNvGrpSpPr/>
          <p:nvPr/>
        </p:nvGrpSpPr>
        <p:grpSpPr>
          <a:xfrm>
            <a:off x="131267" y="-110694"/>
            <a:ext cx="42614782" cy="31961601"/>
            <a:chOff x="155575" y="-136526"/>
            <a:chExt cx="50506409" cy="39419627"/>
          </a:xfrm>
        </p:grpSpPr>
        <p:sp>
          <p:nvSpPr>
            <p:cNvPr id="28" name="27 Rectángulo redondeado"/>
            <p:cNvSpPr/>
            <p:nvPr/>
          </p:nvSpPr>
          <p:spPr>
            <a:xfrm>
              <a:off x="34532950" y="28863716"/>
              <a:ext cx="1607355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11 CuadroTexto"/>
            <p:cNvSpPr txBox="1"/>
            <p:nvPr/>
          </p:nvSpPr>
          <p:spPr>
            <a:xfrm>
              <a:off x="34461512" y="9469487"/>
              <a:ext cx="16002112" cy="28849157"/>
            </a:xfrm>
            <a:prstGeom prst="rect">
              <a:avLst/>
            </a:prstGeom>
            <a:noFill/>
          </p:spPr>
          <p:txBody>
            <a:bodyPr wrap="square" rtlCol="0">
              <a:spAutoFit/>
            </a:bodyPr>
            <a:lstStyle/>
            <a:p>
              <a:pPr algn="ctr"/>
              <a:r>
                <a:rPr lang="en-US" sz="3800" b="1" dirty="0" smtClean="0"/>
                <a:t>TGF-</a:t>
              </a:r>
              <a:r>
                <a:rPr lang="en-US" sz="3800" b="1" dirty="0" smtClean="0">
                  <a:latin typeface="Symbol" charset="2"/>
                  <a:cs typeface="Symbol" charset="2"/>
                </a:rPr>
                <a:t>b</a:t>
              </a:r>
              <a:r>
                <a:rPr lang="en-US" sz="3800" b="1" dirty="0" smtClean="0"/>
                <a:t> INDUCES AN INCREASE IN</a:t>
              </a:r>
              <a:r>
                <a:rPr lang="en-US" sz="3800" b="1" dirty="0" smtClean="0">
                  <a:solidFill>
                    <a:srgbClr val="FF0000"/>
                  </a:solidFill>
                </a:rPr>
                <a:t> </a:t>
              </a:r>
              <a:r>
                <a:rPr lang="en-US" sz="3800" b="1" dirty="0" smtClean="0"/>
                <a:t>SCX EXPRESSION IN EPITHELIAL CELLS</a:t>
              </a:r>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r>
                <a:rPr lang="en-US" sz="3100" b="1" dirty="0" smtClean="0"/>
                <a:t/>
              </a:r>
              <a:br>
                <a:rPr lang="en-US" sz="3100" b="1" dirty="0" smtClean="0"/>
              </a:br>
              <a:r>
                <a:rPr lang="en-US" sz="3100" dirty="0" smtClean="0"/>
                <a:t>Figure 3. A549 and MLE12 cells were stimulated 24 hours with TGF-β. SCX expression was measured by </a:t>
              </a:r>
              <a:r>
                <a:rPr lang="en-US" sz="3100" dirty="0" err="1" smtClean="0"/>
                <a:t>qPCR</a:t>
              </a:r>
              <a:r>
                <a:rPr lang="en-US" sz="3100" dirty="0" smtClean="0"/>
                <a:t>. POLR2A and GAPDH genes were used as endogenous controls for </a:t>
              </a:r>
              <a:r>
                <a:rPr lang="el-GR" sz="3100" dirty="0" smtClean="0"/>
                <a:t>ΔΔ</a:t>
              </a:r>
              <a:r>
                <a:rPr lang="es-MX" sz="3100" dirty="0" err="1" smtClean="0"/>
                <a:t>Ct</a:t>
              </a:r>
              <a:r>
                <a:rPr lang="en-US" sz="3100" dirty="0" smtClean="0"/>
                <a:t> analysis in A549 cells and MLE12 cells respectively.</a:t>
              </a:r>
              <a:endParaRPr lang="en-US" sz="8300" dirty="0" smtClean="0"/>
            </a:p>
            <a:p>
              <a:pPr algn="just"/>
              <a:endParaRPr lang="en-US" sz="3100" b="1" dirty="0" smtClean="0"/>
            </a:p>
            <a:p>
              <a:pPr algn="ctr"/>
              <a:r>
                <a:rPr lang="en-US" sz="3800" b="1" dirty="0" smtClean="0"/>
                <a:t>SCX PROTEIN WAS NOT INCREASED BY TGF-</a:t>
              </a:r>
              <a:r>
                <a:rPr lang="el-GR" sz="3800" b="1" dirty="0" smtClean="0"/>
                <a:t>β</a:t>
              </a:r>
              <a:r>
                <a:rPr lang="en-US" sz="3800" b="1" dirty="0" smtClean="0"/>
                <a:t> IN EPITHELIAL CELLS</a:t>
              </a:r>
            </a:p>
            <a:p>
              <a:pPr algn="ctr"/>
              <a:endParaRPr lang="en-US" sz="3800" b="1" dirty="0" smtClean="0"/>
            </a:p>
            <a:p>
              <a:pPr algn="ctr"/>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endParaRPr lang="en-US" sz="3100" b="1" dirty="0" smtClean="0"/>
            </a:p>
            <a:p>
              <a:pPr algn="just"/>
              <a:r>
                <a:rPr lang="en-US" sz="3100" dirty="0" smtClean="0"/>
                <a:t>Figure 4. Proteins extracted from A549 and MLE12 cells after TGF-β stimulus for 48 hours were used to measure SCX protein levels as in Figure 2. </a:t>
              </a:r>
              <a:endParaRPr lang="en-US" sz="8300" strike="sngStrike" dirty="0" smtClean="0"/>
            </a:p>
            <a:p>
              <a:pPr algn="just"/>
              <a:endParaRPr lang="es-MX" sz="3100" b="1" dirty="0" smtClean="0"/>
            </a:p>
            <a:p>
              <a:pPr algn="ctr"/>
              <a:r>
                <a:rPr lang="en-US" sz="6300" b="1" dirty="0" smtClean="0">
                  <a:solidFill>
                    <a:schemeClr val="bg1">
                      <a:lumMod val="85000"/>
                    </a:schemeClr>
                  </a:solidFill>
                  <a:effectLst>
                    <a:outerShdw blurRad="38100" dist="38100" dir="2700000" algn="tl">
                      <a:srgbClr val="000000">
                        <a:alpha val="43137"/>
                      </a:srgbClr>
                    </a:outerShdw>
                  </a:effectLst>
                </a:rPr>
                <a:t>Conclusions</a:t>
              </a:r>
              <a:r>
                <a:rPr lang="en-US" sz="6300" dirty="0" smtClean="0">
                  <a:solidFill>
                    <a:schemeClr val="bg1">
                      <a:lumMod val="85000"/>
                    </a:schemeClr>
                  </a:solidFill>
                  <a:effectLst>
                    <a:outerShdw blurRad="38100" dist="38100" dir="2700000" algn="tl">
                      <a:srgbClr val="000000">
                        <a:alpha val="43137"/>
                      </a:srgbClr>
                    </a:outerShdw>
                  </a:effectLst>
                </a:rPr>
                <a:t> </a:t>
              </a:r>
            </a:p>
            <a:p>
              <a:pPr algn="just"/>
              <a:r>
                <a:rPr lang="en-US" sz="3800" dirty="0" err="1" smtClean="0"/>
                <a:t>Scleraxis</a:t>
              </a:r>
              <a:r>
                <a:rPr lang="en-US" sz="3800" dirty="0" smtClean="0"/>
                <a:t> protein levels are increased by TGF-</a:t>
              </a:r>
              <a:r>
                <a:rPr lang="el-GR" sz="3800" dirty="0" smtClean="0"/>
                <a:t>β</a:t>
              </a:r>
              <a:r>
                <a:rPr lang="en-US" sz="3800" dirty="0" smtClean="0"/>
                <a:t> in pulmonary fibroblasts with IPF but not in normal fibroblasts and epithelial cells. Thus, it suggests</a:t>
              </a:r>
              <a:r>
                <a:rPr lang="es-MX" sz="3800" dirty="0" smtClean="0"/>
                <a:t> </a:t>
              </a:r>
              <a:r>
                <a:rPr lang="en-US" sz="3800" dirty="0" smtClean="0"/>
                <a:t>that</a:t>
              </a:r>
              <a:r>
                <a:rPr lang="es-MX" sz="3800" dirty="0" smtClean="0"/>
                <a:t> SCX</a:t>
              </a:r>
              <a:r>
                <a:rPr lang="en-US" sz="3800" dirty="0" smtClean="0"/>
                <a:t> could have an important role in the fibrotic process. However, more studies are needed.</a:t>
              </a:r>
              <a:endParaRPr lang="es-MX" sz="3800" dirty="0" smtClean="0"/>
            </a:p>
            <a:p>
              <a:pPr algn="just"/>
              <a:endParaRPr lang="es-MX" sz="3100" dirty="0" smtClean="0"/>
            </a:p>
            <a:p>
              <a:pPr algn="just"/>
              <a:endParaRPr lang="es-MX" sz="3100" dirty="0" smtClean="0"/>
            </a:p>
            <a:p>
              <a:pPr algn="just"/>
              <a:r>
                <a:rPr lang="en-US" sz="3100" b="1" dirty="0" smtClean="0"/>
                <a:t>References</a:t>
              </a:r>
            </a:p>
            <a:p>
              <a:pPr marL="645401" indent="-645401" algn="just">
                <a:buAutoNum type="arabicPeriod"/>
              </a:pPr>
              <a:r>
                <a:rPr lang="en-US" sz="3100" dirty="0" smtClean="0"/>
                <a:t>Selman M. et al. </a:t>
              </a:r>
              <a:r>
                <a:rPr lang="en-US" sz="3100" b="1" dirty="0" err="1" smtClean="0"/>
                <a:t>PLoS</a:t>
              </a:r>
              <a:r>
                <a:rPr lang="en-US" sz="3100" b="1" dirty="0" smtClean="0"/>
                <a:t> ONE</a:t>
              </a:r>
              <a:r>
                <a:rPr lang="en-US" sz="3100" dirty="0" smtClean="0"/>
                <a:t>, 2: e482, (2007).</a:t>
              </a:r>
            </a:p>
            <a:p>
              <a:pPr marL="645401" indent="-645401" algn="just">
                <a:buAutoNum type="arabicPeriod"/>
              </a:pPr>
              <a:r>
                <a:rPr lang="en-US" sz="3100" dirty="0" err="1" smtClean="0"/>
                <a:t>Biernacka</a:t>
              </a:r>
              <a:r>
                <a:rPr lang="en-US" sz="3100" dirty="0" smtClean="0"/>
                <a:t> A. et al. </a:t>
              </a:r>
              <a:r>
                <a:rPr lang="en-US" sz="3100" b="1" dirty="0" smtClean="0"/>
                <a:t>Growth Factors</a:t>
              </a:r>
              <a:r>
                <a:rPr lang="en-US" sz="3100" dirty="0" smtClean="0"/>
                <a:t>, 29 (5): 196–202, (2011).</a:t>
              </a:r>
            </a:p>
            <a:p>
              <a:pPr marL="645401" indent="-645401" algn="just">
                <a:buAutoNum type="arabicPeriod"/>
              </a:pPr>
              <a:r>
                <a:rPr lang="fr-FR" sz="3100" dirty="0" err="1" smtClean="0"/>
                <a:t>Espira</a:t>
              </a:r>
              <a:r>
                <a:rPr lang="fr-FR" sz="3100" dirty="0" smtClean="0"/>
                <a:t> L. et al. </a:t>
              </a:r>
              <a:r>
                <a:rPr lang="en-US" sz="3100" b="1" dirty="0" smtClean="0"/>
                <a:t>J Mol Cell </a:t>
              </a:r>
              <a:r>
                <a:rPr lang="en-US" sz="3100" b="1" dirty="0" err="1" smtClean="0"/>
                <a:t>Cardiol</a:t>
              </a:r>
              <a:r>
                <a:rPr lang="en-US" sz="3100" dirty="0" smtClean="0"/>
                <a:t>, 47:188–95, (2009).</a:t>
              </a:r>
            </a:p>
            <a:p>
              <a:pPr marL="645401" indent="-645401" algn="just">
                <a:buAutoNum type="arabicPeriod"/>
              </a:pPr>
              <a:r>
                <a:rPr lang="en-US" sz="3100" dirty="0" err="1" smtClean="0"/>
                <a:t>Rushita</a:t>
              </a:r>
              <a:r>
                <a:rPr lang="en-US" sz="3100" dirty="0" smtClean="0"/>
                <a:t> A. et al. </a:t>
              </a:r>
              <a:r>
                <a:rPr lang="en-US" sz="3100" b="1" dirty="0" err="1" smtClean="0"/>
                <a:t>Biochimica</a:t>
              </a:r>
              <a:r>
                <a:rPr lang="en-US" sz="3100" b="1" dirty="0" smtClean="0"/>
                <a:t> et </a:t>
              </a:r>
              <a:r>
                <a:rPr lang="en-US" sz="3100" b="1" dirty="0" err="1" smtClean="0"/>
                <a:t>Biophysica</a:t>
              </a:r>
              <a:r>
                <a:rPr lang="en-US" sz="3100" b="1" dirty="0" smtClean="0"/>
                <a:t> </a:t>
              </a:r>
              <a:r>
                <a:rPr lang="en-US" sz="3100" b="1" dirty="0" err="1" smtClean="0"/>
                <a:t>Acta</a:t>
              </a:r>
              <a:r>
                <a:rPr lang="en-US" sz="3100" b="1" dirty="0" smtClean="0"/>
                <a:t> (BBA) - Molecular Cell Research, </a:t>
              </a:r>
              <a:r>
                <a:rPr lang="en-US" sz="3100" dirty="0" smtClean="0"/>
                <a:t>1823 (10):1936-1944,(2012)</a:t>
              </a:r>
            </a:p>
          </p:txBody>
        </p:sp>
        <p:sp>
          <p:nvSpPr>
            <p:cNvPr id="24" name="23 Rectángulo redondeado"/>
            <p:cNvSpPr/>
            <p:nvPr/>
          </p:nvSpPr>
          <p:spPr>
            <a:xfrm>
              <a:off x="1314280" y="8695452"/>
              <a:ext cx="1607355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6" name="25 Rectángulo redondeado"/>
            <p:cNvSpPr/>
            <p:nvPr/>
          </p:nvSpPr>
          <p:spPr>
            <a:xfrm>
              <a:off x="1314280" y="17758497"/>
              <a:ext cx="1607355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24 Rectángulo redondeado"/>
            <p:cNvSpPr/>
            <p:nvPr/>
          </p:nvSpPr>
          <p:spPr>
            <a:xfrm>
              <a:off x="1242843" y="20334004"/>
              <a:ext cx="16073550"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7" name="26 Rectángulo redondeado"/>
            <p:cNvSpPr/>
            <p:nvPr/>
          </p:nvSpPr>
          <p:spPr>
            <a:xfrm>
              <a:off x="18173648" y="8766890"/>
              <a:ext cx="15859236" cy="7143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 name="10 CuadroTexto"/>
            <p:cNvSpPr txBox="1"/>
            <p:nvPr/>
          </p:nvSpPr>
          <p:spPr>
            <a:xfrm>
              <a:off x="18030772" y="8481139"/>
              <a:ext cx="16002112" cy="29038953"/>
            </a:xfrm>
            <a:prstGeom prst="rect">
              <a:avLst/>
            </a:prstGeom>
            <a:noFill/>
          </p:spPr>
          <p:txBody>
            <a:bodyPr wrap="square" rtlCol="0">
              <a:spAutoFit/>
            </a:bodyPr>
            <a:lstStyle/>
            <a:p>
              <a:pPr algn="ctr"/>
              <a:r>
                <a:rPr lang="en-US" sz="6300" b="1" dirty="0" smtClean="0">
                  <a:solidFill>
                    <a:schemeClr val="bg1">
                      <a:lumMod val="85000"/>
                    </a:schemeClr>
                  </a:solidFill>
                  <a:effectLst>
                    <a:outerShdw blurRad="38100" dist="38100" dir="2700000" algn="tl">
                      <a:srgbClr val="000000">
                        <a:alpha val="43137"/>
                      </a:srgbClr>
                    </a:outerShdw>
                  </a:effectLst>
                </a:rPr>
                <a:t>Results</a:t>
              </a:r>
              <a:r>
                <a:rPr lang="en-US" sz="6300" dirty="0" smtClean="0">
                  <a:solidFill>
                    <a:schemeClr val="bg1">
                      <a:lumMod val="85000"/>
                    </a:schemeClr>
                  </a:solidFill>
                  <a:effectLst>
                    <a:outerShdw blurRad="38100" dist="38100" dir="2700000" algn="tl">
                      <a:srgbClr val="000000">
                        <a:alpha val="43137"/>
                      </a:srgbClr>
                    </a:outerShdw>
                  </a:effectLst>
                </a:rPr>
                <a:t> </a:t>
              </a:r>
            </a:p>
            <a:p>
              <a:pPr algn="ctr"/>
              <a:r>
                <a:rPr lang="en-US" sz="3800" b="1" dirty="0" smtClean="0"/>
                <a:t>TGF-</a:t>
              </a:r>
              <a:r>
                <a:rPr lang="en-US" sz="3800" b="1" dirty="0" smtClean="0">
                  <a:latin typeface="Symbol" charset="2"/>
                  <a:cs typeface="Symbol" charset="2"/>
                </a:rPr>
                <a:t>b</a:t>
              </a:r>
              <a:r>
                <a:rPr lang="en-US" sz="3800" b="1" dirty="0" smtClean="0"/>
                <a:t> INDUCES </a:t>
              </a:r>
              <a:r>
                <a:rPr lang="en-US" sz="3800" b="1" dirty="0"/>
                <a:t>AN INCREASE </a:t>
              </a:r>
              <a:r>
                <a:rPr lang="en-US" sz="3800" b="1" dirty="0" smtClean="0"/>
                <a:t>IN SCX EXPRESSION IN </a:t>
              </a:r>
              <a:r>
                <a:rPr lang="en-US" sz="3800" b="1" dirty="0"/>
                <a:t>LUNG FIBROBLASTS FROM IPF BUT NOT IN THOSE FROM HEALTHY LUNG </a:t>
              </a:r>
              <a:endParaRPr lang="en-US" sz="3800" b="1"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endParaRPr lang="en-US" sz="3100" dirty="0" smtClean="0"/>
            </a:p>
            <a:p>
              <a:pPr algn="just"/>
              <a:r>
                <a:rPr lang="en-US" sz="3100" dirty="0" smtClean="0"/>
                <a:t>Figure 1. Fibroblasts from normal lung and IPF patients were stimulated 24 hours with TGF-β. RNA was extracted and converted to cDNA by RT-PCR. The cDNA was used to analyze SCX expression by qPCR. The POLR2A gene was used as endogenous control for </a:t>
              </a:r>
              <a:r>
                <a:rPr lang="el-GR" sz="3100" dirty="0" smtClean="0"/>
                <a:t>ΔΔ</a:t>
              </a:r>
              <a:r>
                <a:rPr lang="es-MX" sz="3100" dirty="0" err="1" smtClean="0"/>
                <a:t>Ct</a:t>
              </a:r>
              <a:r>
                <a:rPr lang="es-MX" sz="3100" dirty="0" smtClean="0"/>
                <a:t> </a:t>
              </a:r>
              <a:r>
                <a:rPr lang="en-US" sz="3100" dirty="0" smtClean="0"/>
                <a:t>analysis.</a:t>
              </a:r>
              <a:endParaRPr lang="en-US" sz="8300" dirty="0" smtClean="0"/>
            </a:p>
            <a:p>
              <a:pPr algn="just"/>
              <a:endParaRPr lang="en-US" sz="3100" dirty="0" smtClean="0"/>
            </a:p>
            <a:p>
              <a:pPr algn="ctr"/>
              <a:r>
                <a:rPr lang="en-US" sz="3800" b="1" dirty="0" smtClean="0"/>
                <a:t>SCX PROTEIN LEVELS INCREASED IN TGF-</a:t>
              </a:r>
              <a:r>
                <a:rPr lang="el-GR" sz="3800" b="1" dirty="0" smtClean="0"/>
                <a:t>β</a:t>
              </a:r>
              <a:r>
                <a:rPr lang="es-MX" sz="3800" b="1" dirty="0" smtClean="0"/>
                <a:t>-TREATED </a:t>
              </a:r>
              <a:r>
                <a:rPr lang="en-US" sz="3800" b="1" dirty="0" smtClean="0"/>
                <a:t>LUNG FIBROBLASTS FROM IPF, WHEREAS</a:t>
              </a:r>
              <a:r>
                <a:rPr lang="en-US" sz="3800" b="1" dirty="0"/>
                <a:t> IT WAS NOT DETECTED</a:t>
              </a:r>
            </a:p>
            <a:p>
              <a:pPr algn="ctr"/>
              <a:r>
                <a:rPr lang="en-US" sz="3800" b="1" dirty="0" smtClean="0"/>
                <a:t>IN HEALTHY LUNG</a:t>
              </a:r>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s-MX" sz="3100" dirty="0" smtClean="0"/>
            </a:p>
            <a:p>
              <a:pPr algn="just"/>
              <a:endParaRPr lang="en-US" sz="3100" dirty="0" smtClean="0"/>
            </a:p>
            <a:p>
              <a:pPr algn="just"/>
              <a:r>
                <a:rPr lang="en-US" sz="3100" dirty="0" smtClean="0"/>
                <a:t>Figure 2. Fibroblasts from normal lung and IPF patients were stimulated 48 hours with TGF-β. Then proteins were extracted with RIPA buffer. This protein extract was analyzed by immunoblot using an anti-SCX antibody.</a:t>
              </a:r>
              <a:endParaRPr lang="en-US" sz="8300" dirty="0" smtClean="0"/>
            </a:p>
          </p:txBody>
        </p:sp>
        <p:sp>
          <p:nvSpPr>
            <p:cNvPr id="4" name="3 CuadroTexto"/>
            <p:cNvSpPr txBox="1"/>
            <p:nvPr/>
          </p:nvSpPr>
          <p:spPr>
            <a:xfrm>
              <a:off x="616424" y="-30177"/>
              <a:ext cx="50045560" cy="9888427"/>
            </a:xfrm>
            <a:prstGeom prst="rect">
              <a:avLst/>
            </a:prstGeom>
            <a:noFill/>
          </p:spPr>
          <p:txBody>
            <a:bodyPr wrap="square" rtlCol="0">
              <a:spAutoFit/>
            </a:bodyPr>
            <a:lstStyle/>
            <a:p>
              <a:pPr algn="ctr"/>
              <a:r>
                <a:rPr lang="en-US" sz="3800" b="1" dirty="0"/>
                <a:t/>
              </a:r>
              <a:br>
                <a:rPr lang="en-US" sz="3800" b="1" dirty="0"/>
              </a:br>
              <a:endParaRPr lang="en-US" sz="4200" b="1" dirty="0"/>
            </a:p>
            <a:p>
              <a:pPr algn="ctr"/>
              <a:r>
                <a:rPr lang="en-US" sz="6300" b="1" dirty="0" smtClean="0">
                  <a:solidFill>
                    <a:schemeClr val="accent1">
                      <a:lumMod val="50000"/>
                    </a:schemeClr>
                  </a:solidFill>
                  <a:effectLst>
                    <a:outerShdw blurRad="38100" dist="38100" dir="2700000" algn="tl">
                      <a:srgbClr val="000000">
                        <a:alpha val="43137"/>
                      </a:srgbClr>
                    </a:outerShdw>
                  </a:effectLst>
                </a:rPr>
                <a:t>TGF-BETA INDUCES THE EXPRESSION OF SCLERAXIS IN LUNG FIBROBLASTS FROM </a:t>
              </a:r>
            </a:p>
            <a:p>
              <a:pPr algn="ctr"/>
              <a:r>
                <a:rPr lang="en-US" sz="6300" b="1" dirty="0" smtClean="0">
                  <a:solidFill>
                    <a:schemeClr val="accent1">
                      <a:lumMod val="50000"/>
                    </a:schemeClr>
                  </a:solidFill>
                  <a:effectLst>
                    <a:outerShdw blurRad="38100" dist="38100" dir="2700000" algn="tl">
                      <a:srgbClr val="000000">
                        <a:alpha val="43137"/>
                      </a:srgbClr>
                    </a:outerShdw>
                  </a:effectLst>
                </a:rPr>
                <a:t>IDIOPATHIC PULMONARY FIBROSIS</a:t>
              </a:r>
              <a:endParaRPr lang="en-US" sz="5700" b="1" dirty="0" smtClean="0">
                <a:solidFill>
                  <a:schemeClr val="accent1">
                    <a:lumMod val="50000"/>
                  </a:schemeClr>
                </a:solidFill>
                <a:effectLst>
                  <a:outerShdw blurRad="38100" dist="38100" dir="2700000" algn="tl">
                    <a:srgbClr val="000000">
                      <a:alpha val="43137"/>
                    </a:srgbClr>
                  </a:outerShdw>
                </a:effectLst>
              </a:endParaRPr>
            </a:p>
            <a:p>
              <a:pPr algn="ctr"/>
              <a:endParaRPr lang="en-US" sz="4700" dirty="0" smtClean="0"/>
            </a:p>
            <a:p>
              <a:pPr algn="ctr"/>
              <a:r>
                <a:rPr lang="en-US" sz="4700" dirty="0" smtClean="0"/>
                <a:t>Miguel </a:t>
              </a:r>
              <a:r>
                <a:rPr lang="en-US" sz="4700" dirty="0"/>
                <a:t>Ramirez Aragon</a:t>
              </a:r>
              <a:r>
                <a:rPr lang="en-US" sz="4700" baseline="30000" dirty="0"/>
                <a:t>1,2</a:t>
              </a:r>
              <a:r>
                <a:rPr lang="en-US" sz="4700" dirty="0"/>
                <a:t>, Manuel Alejandro </a:t>
              </a:r>
              <a:r>
                <a:rPr lang="en-US" sz="4700" dirty="0" err="1"/>
                <a:t>Blancas</a:t>
              </a:r>
              <a:r>
                <a:rPr lang="en-US" sz="4700" dirty="0"/>
                <a:t> Oropeza</a:t>
              </a:r>
              <a:r>
                <a:rPr lang="en-US" sz="4700" baseline="30000" dirty="0"/>
                <a:t>2</a:t>
              </a:r>
              <a:r>
                <a:rPr lang="en-US" sz="4700" dirty="0"/>
                <a:t>, Fernando Hernandez Sanchez</a:t>
              </a:r>
              <a:r>
                <a:rPr lang="en-US" sz="4700" baseline="30000" dirty="0"/>
                <a:t>2</a:t>
              </a:r>
              <a:r>
                <a:rPr lang="en-US" sz="4700" dirty="0"/>
                <a:t>, Alfredo Cruz Lagunas</a:t>
              </a:r>
              <a:r>
                <a:rPr lang="en-US" sz="4700" baseline="30000" dirty="0"/>
                <a:t>2</a:t>
              </a:r>
              <a:r>
                <a:rPr lang="en-US" sz="4700" dirty="0"/>
                <a:t>, Michael P. Czubryt</a:t>
              </a:r>
              <a:r>
                <a:rPr lang="en-US" sz="4700" baseline="30000" dirty="0"/>
                <a:t>3</a:t>
              </a:r>
              <a:r>
                <a:rPr lang="en-US" sz="4700" dirty="0"/>
                <a:t>, </a:t>
              </a:r>
              <a:r>
                <a:rPr lang="en-US" sz="4700" dirty="0" err="1"/>
                <a:t>Criselda</a:t>
              </a:r>
              <a:r>
                <a:rPr lang="en-US" sz="4700" dirty="0"/>
                <a:t> Mendoza Milla</a:t>
              </a:r>
              <a:r>
                <a:rPr lang="en-US" sz="4700" baseline="30000" dirty="0"/>
                <a:t>2</a:t>
              </a:r>
              <a:r>
                <a:rPr lang="en-US" sz="4700" dirty="0"/>
                <a:t>. </a:t>
              </a:r>
              <a:endParaRPr lang="en-US" sz="3800" dirty="0" smtClean="0"/>
            </a:p>
            <a:p>
              <a:pPr algn="ctr"/>
              <a:r>
                <a:rPr lang="en-US" sz="4200" i="1" baseline="30000" dirty="0" smtClean="0"/>
                <a:t>1</a:t>
              </a:r>
              <a:r>
                <a:rPr lang="en-US" sz="4200" i="1" dirty="0" smtClean="0"/>
                <a:t>Posgrado </a:t>
              </a:r>
              <a:r>
                <a:rPr lang="en-US" sz="4200" i="1" dirty="0"/>
                <a:t>en </a:t>
              </a:r>
              <a:r>
                <a:rPr lang="en-US" sz="4200" i="1" dirty="0" err="1"/>
                <a:t>Ciencias</a:t>
              </a:r>
              <a:r>
                <a:rPr lang="en-US" sz="4200" i="1" dirty="0"/>
                <a:t> </a:t>
              </a:r>
              <a:r>
                <a:rPr lang="en-US" sz="4200" i="1" dirty="0" err="1"/>
                <a:t>Biologicas</a:t>
              </a:r>
              <a:r>
                <a:rPr lang="en-US" sz="4200" i="1" dirty="0"/>
                <a:t>, Universidad </a:t>
              </a:r>
              <a:r>
                <a:rPr lang="en-US" sz="4200" i="1" dirty="0" err="1"/>
                <a:t>Nacional</a:t>
              </a:r>
              <a:r>
                <a:rPr lang="en-US" sz="4200" i="1" dirty="0"/>
                <a:t> </a:t>
              </a:r>
              <a:r>
                <a:rPr lang="en-US" sz="4200" i="1" dirty="0" err="1"/>
                <a:t>Autonoma</a:t>
              </a:r>
              <a:r>
                <a:rPr lang="en-US" sz="4200" i="1" dirty="0"/>
                <a:t> de Mexico, Mexico City, Mexico</a:t>
              </a:r>
              <a:r>
                <a:rPr lang="en-US" sz="4200" i="1" dirty="0" smtClean="0"/>
                <a:t>,</a:t>
              </a:r>
            </a:p>
            <a:p>
              <a:pPr algn="ctr"/>
              <a:r>
                <a:rPr lang="en-US" sz="4200" i="1" baseline="30000" dirty="0" smtClean="0"/>
                <a:t>2</a:t>
              </a:r>
              <a:r>
                <a:rPr lang="en-US" sz="4200" i="1" dirty="0" smtClean="0"/>
                <a:t>Instituto </a:t>
              </a:r>
              <a:r>
                <a:rPr lang="en-US" sz="4200" i="1" dirty="0" err="1"/>
                <a:t>Nacional</a:t>
              </a:r>
              <a:r>
                <a:rPr lang="en-US" sz="4200" i="1" dirty="0"/>
                <a:t> de </a:t>
              </a:r>
              <a:r>
                <a:rPr lang="en-US" sz="4200" i="1" dirty="0" err="1"/>
                <a:t>Enfermedades</a:t>
              </a:r>
              <a:r>
                <a:rPr lang="en-US" sz="4200" i="1" dirty="0"/>
                <a:t> </a:t>
              </a:r>
              <a:r>
                <a:rPr lang="en-US" sz="4200" i="1" dirty="0" err="1"/>
                <a:t>Respiratorias</a:t>
              </a:r>
              <a:r>
                <a:rPr lang="en-US" sz="4200" i="1" dirty="0"/>
                <a:t> </a:t>
              </a:r>
              <a:r>
                <a:rPr lang="en-US" sz="4200" i="1" dirty="0" err="1"/>
                <a:t>Ismael</a:t>
              </a:r>
              <a:r>
                <a:rPr lang="en-US" sz="4200" i="1" dirty="0"/>
                <a:t> </a:t>
              </a:r>
              <a:r>
                <a:rPr lang="en-US" sz="4200" i="1" dirty="0" err="1"/>
                <a:t>Cosío</a:t>
              </a:r>
              <a:r>
                <a:rPr lang="en-US" sz="4200" i="1" dirty="0"/>
                <a:t> Villegas (INER), Mexico City, Mexico, </a:t>
              </a:r>
              <a:endParaRPr lang="en-US" sz="4200" i="1" dirty="0" smtClean="0"/>
            </a:p>
            <a:p>
              <a:pPr algn="ctr"/>
              <a:r>
                <a:rPr lang="en-US" sz="4200" i="1" baseline="30000" dirty="0" smtClean="0"/>
                <a:t>3</a:t>
              </a:r>
              <a:r>
                <a:rPr lang="en-US" sz="4200" i="1" dirty="0" smtClean="0"/>
                <a:t>Institute </a:t>
              </a:r>
              <a:r>
                <a:rPr lang="en-US" sz="4200" i="1" dirty="0"/>
                <a:t>of Cardiovascular Sciences, Winnipeg, MB, </a:t>
              </a:r>
              <a:r>
                <a:rPr lang="en-US" sz="4200" i="1" dirty="0" smtClean="0"/>
                <a:t>Canada</a:t>
              </a:r>
            </a:p>
            <a:p>
              <a:pPr algn="ctr"/>
              <a:endParaRPr lang="en-US" dirty="0"/>
            </a:p>
          </p:txBody>
        </p:sp>
        <p:sp>
          <p:nvSpPr>
            <p:cNvPr id="11266" name="AutoShape 2" descr="https://pbs.twimg.com/profile_images/687297096123191296/09rOCZz6.png"/>
            <p:cNvSpPr>
              <a:spLocks noChangeAspect="1" noChangeArrowheads="1"/>
            </p:cNvSpPr>
            <p:nvPr/>
          </p:nvSpPr>
          <p:spPr bwMode="auto">
            <a:xfrm>
              <a:off x="155575" y="-136526"/>
              <a:ext cx="261938" cy="261937"/>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7" name="Picture 3" descr="C:\Documents and Settings\MRA\Escritorio\09rOCZz6.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814742" y="622957"/>
              <a:ext cx="4143404" cy="4143404"/>
            </a:xfrm>
            <a:prstGeom prst="rect">
              <a:avLst/>
            </a:prstGeom>
            <a:noFill/>
          </p:spPr>
        </p:pic>
        <p:pic>
          <p:nvPicPr>
            <p:cNvPr id="11268" name="Picture 4" descr="C:\Documents and Settings\MRA\Escritorio\unam_azul.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3534138" y="1082580"/>
              <a:ext cx="2876864" cy="3440060"/>
            </a:xfrm>
            <a:prstGeom prst="rect">
              <a:avLst/>
            </a:prstGeom>
            <a:noFill/>
          </p:spPr>
        </p:pic>
        <p:grpSp>
          <p:nvGrpSpPr>
            <p:cNvPr id="19" name="18 Grupo"/>
            <p:cNvGrpSpPr/>
            <p:nvPr/>
          </p:nvGrpSpPr>
          <p:grpSpPr>
            <a:xfrm>
              <a:off x="671338" y="23540502"/>
              <a:ext cx="15144856" cy="12715965"/>
              <a:chOff x="1457156" y="21554292"/>
              <a:chExt cx="15144856" cy="12715964"/>
            </a:xfrm>
            <a:effectLst>
              <a:outerShdw blurRad="50800" dist="38100" dir="2700000" algn="tl" rotWithShape="0">
                <a:prstClr val="black">
                  <a:alpha val="40000"/>
                </a:prstClr>
              </a:outerShdw>
            </a:effectLst>
          </p:grpSpPr>
          <p:graphicFrame>
            <p:nvGraphicFramePr>
              <p:cNvPr id="16" name="15 Diagrama"/>
              <p:cNvGraphicFramePr/>
              <p:nvPr>
                <p:extLst>
                  <p:ext uri="{D42A27DB-BD31-4B8C-83A1-F6EECF244321}">
                    <p14:modId xmlns="" xmlns:p14="http://schemas.microsoft.com/office/powerpoint/2010/main" val="667451307"/>
                  </p:ext>
                </p:extLst>
              </p:nvPr>
            </p:nvGraphicFramePr>
            <p:xfrm>
              <a:off x="1457156" y="21554292"/>
              <a:ext cx="15144856" cy="127159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7" name="16 Conector angular"/>
              <p:cNvCxnSpPr/>
              <p:nvPr/>
            </p:nvCxnSpPr>
            <p:spPr>
              <a:xfrm rot="10800000" flipV="1">
                <a:off x="9101022" y="26197762"/>
                <a:ext cx="4714908" cy="412018"/>
              </a:xfrm>
              <a:prstGeom prst="bentConnector3">
                <a:avLst>
                  <a:gd name="adj1" fmla="val 50000"/>
                </a:avLst>
              </a:prstGeom>
              <a:ln w="76200">
                <a:noFill/>
              </a:ln>
              <a:effectLst>
                <a:outerShdw blurRad="225425" dist="50800" dir="5220000" algn="ctr">
                  <a:srgbClr val="000000">
                    <a:alpha val="33000"/>
                  </a:srgbClr>
                </a:outerShdw>
              </a:effectLst>
            </p:spPr>
            <p:style>
              <a:lnRef idx="1">
                <a:schemeClr val="dk1"/>
              </a:lnRef>
              <a:fillRef idx="0">
                <a:schemeClr val="dk1"/>
              </a:fillRef>
              <a:effectRef idx="0">
                <a:schemeClr val="dk1"/>
              </a:effectRef>
              <a:fontRef idx="minor">
                <a:schemeClr val="tx1"/>
              </a:fontRef>
            </p:style>
          </p:cxnSp>
        </p:grpSp>
        <p:graphicFrame>
          <p:nvGraphicFramePr>
            <p:cNvPr id="21" name="3 Gráfico"/>
            <p:cNvGraphicFramePr/>
            <p:nvPr>
              <p:extLst>
                <p:ext uri="{D42A27DB-BD31-4B8C-83A1-F6EECF244321}">
                  <p14:modId xmlns="" xmlns:p14="http://schemas.microsoft.com/office/powerpoint/2010/main" val="4030276561"/>
                </p:ext>
              </p:extLst>
            </p:nvPr>
          </p:nvGraphicFramePr>
          <p:xfrm>
            <a:off x="18173648" y="11195783"/>
            <a:ext cx="15195748" cy="835824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2" name="2 Gráfico"/>
            <p:cNvGraphicFramePr/>
            <p:nvPr>
              <p:extLst>
                <p:ext uri="{D42A27DB-BD31-4B8C-83A1-F6EECF244321}">
                  <p14:modId xmlns="" xmlns:p14="http://schemas.microsoft.com/office/powerpoint/2010/main" val="290433853"/>
                </p:ext>
              </p:extLst>
            </p:nvPr>
          </p:nvGraphicFramePr>
          <p:xfrm>
            <a:off x="34604199" y="10621616"/>
            <a:ext cx="15971620" cy="7858181"/>
          </p:xfrm>
          <a:graphic>
            <a:graphicData uri="http://schemas.openxmlformats.org/drawingml/2006/chart">
              <c:chart xmlns:c="http://schemas.openxmlformats.org/drawingml/2006/chart" xmlns:r="http://schemas.openxmlformats.org/officeDocument/2006/relationships" r:id="rId9"/>
            </a:graphicData>
          </a:graphic>
        </p:graphicFrame>
        <p:sp>
          <p:nvSpPr>
            <p:cNvPr id="6" name="Rectángulo 5"/>
            <p:cNvSpPr/>
            <p:nvPr/>
          </p:nvSpPr>
          <p:spPr>
            <a:xfrm>
              <a:off x="11849671" y="37840643"/>
              <a:ext cx="25603201" cy="1442458"/>
            </a:xfrm>
            <a:prstGeom prst="rect">
              <a:avLst/>
            </a:prstGeom>
          </p:spPr>
          <p:txBody>
            <a:bodyPr>
              <a:spAutoFit/>
            </a:bodyPr>
            <a:lstStyle/>
            <a:p>
              <a:pPr marL="645401" indent="-645401" algn="just"/>
              <a:r>
                <a:rPr lang="en-US" sz="3500" dirty="0"/>
                <a:t>Email: </a:t>
              </a:r>
              <a:r>
                <a:rPr lang="en-US" sz="3500" dirty="0">
                  <a:hlinkClick r:id="rId10"/>
                </a:rPr>
                <a:t>mira0989@hotmail.com</a:t>
              </a:r>
              <a:r>
                <a:rPr lang="en-US" sz="3500" dirty="0"/>
                <a:t>, </a:t>
              </a:r>
              <a:r>
                <a:rPr lang="en-US" sz="3500" dirty="0">
                  <a:hlinkClick r:id="rId11"/>
                </a:rPr>
                <a:t>criselda.mendoza@gmail.com</a:t>
              </a:r>
              <a:endParaRPr lang="en-US" sz="3500" dirty="0"/>
            </a:p>
            <a:p>
              <a:pPr marL="645401" indent="-645401"/>
              <a:r>
                <a:rPr lang="en-US" sz="3500" dirty="0"/>
                <a:t>This project has been supported by CONACYT scholarship 262580 and CONACYT-SALUD S0008-2015-1261961</a:t>
              </a:r>
            </a:p>
          </p:txBody>
        </p:sp>
        <p:sp>
          <p:nvSpPr>
            <p:cNvPr id="31" name="Conector recto 3"/>
            <p:cNvSpPr/>
            <p:nvPr/>
          </p:nvSpPr>
          <p:spPr>
            <a:xfrm flipH="1">
              <a:off x="10875714" y="28126590"/>
              <a:ext cx="1297142" cy="672623"/>
            </a:xfrm>
            <a:custGeom>
              <a:avLst/>
              <a:gdLst>
                <a:gd name="connsiteX0" fmla="*/ 28396 w 1225704"/>
                <a:gd name="connsiteY0" fmla="*/ 0 h 549732"/>
                <a:gd name="connsiteX1" fmla="*/ 0 w 1225704"/>
                <a:gd name="connsiteY1" fmla="*/ 347502 h 549732"/>
                <a:gd name="connsiteX2" fmla="*/ 1225704 w 1225704"/>
                <a:gd name="connsiteY2" fmla="*/ 347502 h 549732"/>
                <a:gd name="connsiteX3" fmla="*/ 1225704 w 1225704"/>
                <a:gd name="connsiteY3" fmla="*/ 549732 h 549732"/>
              </a:gdLst>
              <a:ahLst/>
              <a:cxnLst>
                <a:cxn ang="0">
                  <a:pos x="connsiteX0" y="connsiteY0"/>
                </a:cxn>
                <a:cxn ang="0">
                  <a:pos x="connsiteX1" y="connsiteY1"/>
                </a:cxn>
                <a:cxn ang="0">
                  <a:pos x="connsiteX2" y="connsiteY2"/>
                </a:cxn>
                <a:cxn ang="0">
                  <a:pos x="connsiteX3" y="connsiteY3"/>
                </a:cxn>
              </a:cxnLst>
              <a:rect l="l" t="t" r="r" b="b"/>
              <a:pathLst>
                <a:path w="1225704" h="549732">
                  <a:moveTo>
                    <a:pt x="28396" y="0"/>
                  </a:moveTo>
                  <a:lnTo>
                    <a:pt x="0" y="347502"/>
                  </a:lnTo>
                  <a:lnTo>
                    <a:pt x="1225704" y="347502"/>
                  </a:lnTo>
                  <a:lnTo>
                    <a:pt x="1225704" y="549732"/>
                  </a:lnTo>
                </a:path>
              </a:pathLst>
            </a:custGeom>
            <a:noFill/>
            <a:ln w="76200"/>
          </p:spPr>
          <p:style>
            <a:lnRef idx="1">
              <a:schemeClr val="dk1"/>
            </a:lnRef>
            <a:fillRef idx="0">
              <a:schemeClr val="dk1"/>
            </a:fillRef>
            <a:effectRef idx="0">
              <a:schemeClr val="dk1"/>
            </a:effectRef>
            <a:fontRef idx="minor">
              <a:schemeClr val="tx1">
                <a:hueOff val="0"/>
                <a:satOff val="0"/>
                <a:lumOff val="0"/>
                <a:alphaOff val="0"/>
              </a:schemeClr>
            </a:fontRef>
          </p:style>
        </p:sp>
        <p:grpSp>
          <p:nvGrpSpPr>
            <p:cNvPr id="32" name="31 Grupo"/>
            <p:cNvGrpSpPr/>
            <p:nvPr/>
          </p:nvGrpSpPr>
          <p:grpSpPr>
            <a:xfrm>
              <a:off x="18434403" y="30069079"/>
              <a:ext cx="14678964" cy="5166565"/>
              <a:chOff x="18434403" y="30020670"/>
              <a:chExt cx="14678964" cy="5166565"/>
            </a:xfrm>
          </p:grpSpPr>
          <p:pic>
            <p:nvPicPr>
              <p:cNvPr id="2053" name="Picture 5" descr="C:\Documents and Settings\Usuario\Mis documentos\Ramirez\Imagen1.png"/>
              <p:cNvPicPr>
                <a:picLocks noChangeAspect="1" noChangeArrowheads="1"/>
              </p:cNvPicPr>
              <p:nvPr/>
            </p:nvPicPr>
            <p:blipFill>
              <a:blip r:embed="rId12" cstate="print"/>
              <a:srcRect l="4270" r="2311"/>
              <a:stretch>
                <a:fillRect/>
              </a:stretch>
            </p:blipFill>
            <p:spPr bwMode="auto">
              <a:xfrm>
                <a:off x="18434403" y="30020670"/>
                <a:ext cx="14678964" cy="5166565"/>
              </a:xfrm>
              <a:prstGeom prst="rect">
                <a:avLst/>
              </a:prstGeom>
              <a:noFill/>
            </p:spPr>
          </p:pic>
          <p:sp>
            <p:nvSpPr>
              <p:cNvPr id="29" name="28 Rectángulo"/>
              <p:cNvSpPr/>
              <p:nvPr/>
            </p:nvSpPr>
            <p:spPr>
              <a:xfrm>
                <a:off x="32813711" y="34164072"/>
                <a:ext cx="214313"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Rectángulo"/>
              <p:cNvSpPr/>
              <p:nvPr/>
            </p:nvSpPr>
            <p:spPr>
              <a:xfrm>
                <a:off x="25474229" y="34021197"/>
                <a:ext cx="214313"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34 Grupo"/>
            <p:cNvGrpSpPr/>
            <p:nvPr/>
          </p:nvGrpSpPr>
          <p:grpSpPr>
            <a:xfrm>
              <a:off x="18690432" y="24867239"/>
              <a:ext cx="14678964" cy="5214975"/>
              <a:chOff x="18690432" y="24867239"/>
              <a:chExt cx="14678963" cy="5214975"/>
            </a:xfrm>
          </p:grpSpPr>
          <p:pic>
            <p:nvPicPr>
              <p:cNvPr id="2052" name="Picture 4" descr="C:\Documents and Settings\Usuario\Mis documentos\Ramirez\Imagen2.png"/>
              <p:cNvPicPr>
                <a:picLocks noChangeAspect="1" noChangeArrowheads="1"/>
              </p:cNvPicPr>
              <p:nvPr/>
            </p:nvPicPr>
            <p:blipFill>
              <a:blip r:embed="rId13" cstate="print"/>
              <a:srcRect l="6323" r="1846"/>
              <a:stretch>
                <a:fillRect/>
              </a:stretch>
            </p:blipFill>
            <p:spPr bwMode="auto">
              <a:xfrm>
                <a:off x="18690432" y="24867239"/>
                <a:ext cx="14678963" cy="5214975"/>
              </a:xfrm>
              <a:prstGeom prst="rect">
                <a:avLst/>
              </a:prstGeom>
              <a:noFill/>
            </p:spPr>
          </p:pic>
          <p:sp>
            <p:nvSpPr>
              <p:cNvPr id="33" name="32 Rectángulo"/>
              <p:cNvSpPr/>
              <p:nvPr/>
            </p:nvSpPr>
            <p:spPr>
              <a:xfrm>
                <a:off x="25730257" y="29396579"/>
                <a:ext cx="214313"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33 Rectángulo"/>
              <p:cNvSpPr/>
              <p:nvPr/>
            </p:nvSpPr>
            <p:spPr>
              <a:xfrm>
                <a:off x="33028024" y="29218958"/>
                <a:ext cx="214313"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40 Grupo"/>
            <p:cNvGrpSpPr/>
            <p:nvPr/>
          </p:nvGrpSpPr>
          <p:grpSpPr>
            <a:xfrm>
              <a:off x="34890141" y="22231668"/>
              <a:ext cx="14859105" cy="4500594"/>
              <a:chOff x="34890140" y="22231667"/>
              <a:chExt cx="14859104" cy="4500594"/>
            </a:xfrm>
          </p:grpSpPr>
          <p:pic>
            <p:nvPicPr>
              <p:cNvPr id="15" name="14 Imagen"/>
              <p:cNvPicPr/>
              <p:nvPr/>
            </p:nvPicPr>
            <p:blipFill>
              <a:blip r:embed="rId14" cstate="print">
                <a:extLst>
                  <a:ext uri="{28A0092B-C50C-407E-A947-70E740481C1C}">
                    <a14:useLocalDpi xmlns="" xmlns:a14="http://schemas.microsoft.com/office/drawing/2010/main" val="0"/>
                  </a:ext>
                </a:extLst>
              </a:blip>
              <a:srcRect t="1656" r="6931" b="66335"/>
              <a:stretch>
                <a:fillRect/>
              </a:stretch>
            </p:blipFill>
            <p:spPr bwMode="auto">
              <a:xfrm>
                <a:off x="34890140" y="22445981"/>
                <a:ext cx="7215239" cy="4071967"/>
              </a:xfrm>
              <a:prstGeom prst="rect">
                <a:avLst/>
              </a:prstGeom>
              <a:noFill/>
            </p:spPr>
          </p:pic>
          <p:pic>
            <p:nvPicPr>
              <p:cNvPr id="23" name="22 Imagen"/>
              <p:cNvPicPr/>
              <p:nvPr/>
            </p:nvPicPr>
            <p:blipFill>
              <a:blip r:embed="rId14" cstate="print">
                <a:extLst>
                  <a:ext uri="{28A0092B-C50C-407E-A947-70E740481C1C}">
                    <a14:useLocalDpi xmlns="" xmlns:a14="http://schemas.microsoft.com/office/drawing/2010/main" val="0"/>
                  </a:ext>
                </a:extLst>
              </a:blip>
              <a:srcRect t="33869" r="7921" b="34453"/>
              <a:stretch>
                <a:fillRect/>
              </a:stretch>
            </p:blipFill>
            <p:spPr bwMode="auto">
              <a:xfrm>
                <a:off x="42676882" y="22231667"/>
                <a:ext cx="7072362" cy="4500594"/>
              </a:xfrm>
              <a:prstGeom prst="rect">
                <a:avLst/>
              </a:prstGeom>
              <a:noFill/>
            </p:spPr>
          </p:pic>
          <p:sp>
            <p:nvSpPr>
              <p:cNvPr id="36" name="35 Rectángulo"/>
              <p:cNvSpPr/>
              <p:nvPr/>
            </p:nvSpPr>
            <p:spPr>
              <a:xfrm>
                <a:off x="41605312" y="25610519"/>
                <a:ext cx="285752" cy="428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39 Rectángulo"/>
              <p:cNvSpPr/>
              <p:nvPr/>
            </p:nvSpPr>
            <p:spPr>
              <a:xfrm>
                <a:off x="49249178" y="25681958"/>
                <a:ext cx="285752" cy="428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7 CuadroTexto"/>
            <p:cNvSpPr txBox="1"/>
            <p:nvPr/>
          </p:nvSpPr>
          <p:spPr>
            <a:xfrm>
              <a:off x="1314280" y="8409701"/>
              <a:ext cx="16002112" cy="30196716"/>
            </a:xfrm>
            <a:prstGeom prst="rect">
              <a:avLst/>
            </a:prstGeom>
            <a:noFill/>
          </p:spPr>
          <p:txBody>
            <a:bodyPr wrap="square" rtlCol="0">
              <a:spAutoFit/>
            </a:bodyPr>
            <a:lstStyle/>
            <a:p>
              <a:pPr algn="ctr"/>
              <a:r>
                <a:rPr lang="en-US" sz="6300" b="1" dirty="0" smtClean="0">
                  <a:solidFill>
                    <a:schemeClr val="bg1">
                      <a:lumMod val="85000"/>
                    </a:schemeClr>
                  </a:solidFill>
                  <a:effectLst>
                    <a:outerShdw blurRad="38100" dist="38100" dir="2700000" algn="tl">
                      <a:srgbClr val="000000">
                        <a:alpha val="43137"/>
                      </a:srgbClr>
                    </a:outerShdw>
                  </a:effectLst>
                </a:rPr>
                <a:t>Introduction</a:t>
              </a:r>
              <a:endParaRPr lang="en-US" sz="3100" b="1" dirty="0" smtClean="0">
                <a:solidFill>
                  <a:schemeClr val="bg1">
                    <a:lumMod val="85000"/>
                  </a:schemeClr>
                </a:solidFill>
                <a:effectLst>
                  <a:outerShdw blurRad="38100" dist="38100" dir="2700000" algn="tl">
                    <a:srgbClr val="000000">
                      <a:alpha val="43137"/>
                    </a:srgbClr>
                  </a:outerShdw>
                </a:effectLst>
              </a:endParaRPr>
            </a:p>
            <a:p>
              <a:pPr algn="just"/>
              <a:r>
                <a:rPr lang="en-US" sz="3200" dirty="0" smtClean="0"/>
                <a:t>Idiopathic </a:t>
              </a:r>
              <a:r>
                <a:rPr lang="en-US" sz="3200" dirty="0"/>
                <a:t>pulmonary fibrosis (IPF) is a chronic, progressive and lethal lung disease. Its pathogenesis is not totally understood but is characterized by the expansion of the fibroblast population and excessive extracellular matrix accumulation with the subsequent destruction of the lung </a:t>
              </a:r>
              <a:r>
                <a:rPr lang="en-US" sz="3200" dirty="0" smtClean="0"/>
                <a:t>architecture (1). </a:t>
              </a:r>
              <a:r>
                <a:rPr lang="en-US" sz="3200" dirty="0"/>
                <a:t>The latter processes are regulated by </a:t>
              </a:r>
              <a:r>
                <a:rPr lang="en-US" sz="3200" dirty="0" smtClean="0"/>
                <a:t>TGF-</a:t>
              </a:r>
              <a:r>
                <a:rPr lang="el-GR" sz="3200" dirty="0" smtClean="0"/>
                <a:t>β</a:t>
              </a:r>
              <a:r>
                <a:rPr lang="en-US" sz="3200" dirty="0" smtClean="0"/>
                <a:t> through </a:t>
              </a:r>
              <a:r>
                <a:rPr lang="en-US" sz="3200" dirty="0"/>
                <a:t>the activation of various transcription factors such as SMAD2/3 or </a:t>
              </a:r>
              <a:r>
                <a:rPr lang="en-US" sz="3200" dirty="0" err="1"/>
                <a:t>bHLH</a:t>
              </a:r>
              <a:r>
                <a:rPr lang="en-US" sz="3200" dirty="0"/>
                <a:t> family </a:t>
              </a:r>
              <a:r>
                <a:rPr lang="en-US" sz="3200" dirty="0" smtClean="0"/>
                <a:t>members (2). </a:t>
              </a:r>
              <a:r>
                <a:rPr lang="en-US" sz="3200" dirty="0" err="1"/>
                <a:t>Scleraxis</a:t>
              </a:r>
              <a:r>
                <a:rPr lang="en-US" sz="3200" dirty="0"/>
                <a:t> (SCX) is a </a:t>
              </a:r>
              <a:r>
                <a:rPr lang="en-US" sz="3200" dirty="0" smtClean="0"/>
                <a:t>transcription </a:t>
              </a:r>
              <a:r>
                <a:rPr lang="en-US" sz="3200" dirty="0"/>
                <a:t>factor of the </a:t>
              </a:r>
              <a:r>
                <a:rPr lang="en-US" sz="3200" dirty="0" err="1"/>
                <a:t>bHLH</a:t>
              </a:r>
              <a:r>
                <a:rPr lang="en-US" sz="3200" dirty="0"/>
                <a:t> </a:t>
              </a:r>
              <a:r>
                <a:rPr lang="en-US" sz="3200" dirty="0" smtClean="0"/>
                <a:t>family, that it is responsive to TGF-</a:t>
              </a:r>
              <a:r>
                <a:rPr lang="el-GR" sz="3200" dirty="0" smtClean="0"/>
                <a:t>β</a:t>
              </a:r>
              <a:r>
                <a:rPr lang="en-US" sz="3200" dirty="0" smtClean="0"/>
                <a:t>. </a:t>
              </a:r>
              <a:r>
                <a:rPr lang="en-US" sz="3200" dirty="0"/>
                <a:t>It </a:t>
              </a:r>
              <a:r>
                <a:rPr lang="en-US" sz="3200" dirty="0" smtClean="0"/>
                <a:t>is active </a:t>
              </a:r>
              <a:r>
                <a:rPr lang="en-US" sz="3200" dirty="0"/>
                <a:t>during </a:t>
              </a:r>
              <a:r>
                <a:rPr lang="en-US" sz="3200" dirty="0" smtClean="0"/>
                <a:t>early </a:t>
              </a:r>
              <a:r>
                <a:rPr lang="en-US" sz="3200" dirty="0"/>
                <a:t>stages of embryonic </a:t>
              </a:r>
              <a:r>
                <a:rPr lang="en-US" sz="3200" dirty="0" smtClean="0"/>
                <a:t>development. However, </a:t>
              </a:r>
              <a:r>
                <a:rPr lang="en-US" sz="3200" dirty="0"/>
                <a:t>r</a:t>
              </a:r>
              <a:r>
                <a:rPr lang="en-US" sz="3200" dirty="0" smtClean="0"/>
                <a:t>ecent </a:t>
              </a:r>
              <a:r>
                <a:rPr lang="en-US" sz="3200" dirty="0"/>
                <a:t>evidence demonstrate that SCX </a:t>
              </a:r>
              <a:r>
                <a:rPr lang="en-US" sz="3200" dirty="0" smtClean="0"/>
                <a:t>participates </a:t>
              </a:r>
              <a:r>
                <a:rPr lang="en-US" sz="3200" dirty="0"/>
                <a:t>in fibrotic processes in adults organs </a:t>
              </a:r>
              <a:r>
                <a:rPr lang="en-US" sz="3200" dirty="0" smtClean="0"/>
                <a:t>such as </a:t>
              </a:r>
              <a:r>
                <a:rPr lang="en-US" sz="3200" dirty="0"/>
                <a:t>heart and </a:t>
              </a:r>
              <a:r>
                <a:rPr lang="en-US" sz="3200" dirty="0" smtClean="0"/>
                <a:t>kidneys. It  </a:t>
              </a:r>
              <a:r>
                <a:rPr lang="en-US" sz="3200" dirty="0"/>
                <a:t>promoting Collagen I </a:t>
              </a:r>
              <a:r>
                <a:rPr lang="en-US" sz="3200" dirty="0" smtClean="0"/>
                <a:t>synthesis (3, 4), </a:t>
              </a:r>
              <a:r>
                <a:rPr lang="en-US" sz="3200" dirty="0"/>
                <a:t>one of the most abundant matrix proteins in IPF . </a:t>
              </a:r>
              <a:r>
                <a:rPr lang="en-US" sz="3200" dirty="0" smtClean="0"/>
                <a:t>Nevertheless the </a:t>
              </a:r>
              <a:r>
                <a:rPr lang="en-US" sz="3200" dirty="0"/>
                <a:t>role of SCX in IPF is unknown. Therefore, taking into account recent evidence, </a:t>
              </a:r>
              <a:r>
                <a:rPr lang="en-US" sz="3200"/>
                <a:t>we </a:t>
              </a:r>
              <a:r>
                <a:rPr lang="en-US" sz="3200" smtClean="0"/>
                <a:t>hypothesize </a:t>
              </a:r>
              <a:r>
                <a:rPr lang="en-US" sz="3200" dirty="0"/>
                <a:t>that SCX </a:t>
              </a:r>
              <a:r>
                <a:rPr lang="en-US" sz="3200" dirty="0" smtClean="0"/>
                <a:t>participates in </a:t>
              </a:r>
              <a:r>
                <a:rPr lang="en-US" sz="3200" dirty="0"/>
                <a:t>the pathogenesis of </a:t>
              </a:r>
              <a:r>
                <a:rPr lang="en-US" sz="3200" dirty="0" smtClean="0"/>
                <a:t>IPF.</a:t>
              </a:r>
            </a:p>
            <a:p>
              <a:pPr algn="ctr"/>
              <a:r>
                <a:rPr lang="en-US" sz="6300" b="1" dirty="0" smtClean="0">
                  <a:solidFill>
                    <a:schemeClr val="bg1">
                      <a:lumMod val="85000"/>
                    </a:schemeClr>
                  </a:solidFill>
                  <a:effectLst>
                    <a:outerShdw blurRad="38100" dist="38100" dir="2700000" algn="tl">
                      <a:srgbClr val="000000">
                        <a:alpha val="43137"/>
                      </a:srgbClr>
                    </a:outerShdw>
                  </a:effectLst>
                </a:rPr>
                <a:t>Aim</a:t>
              </a:r>
              <a:endParaRPr lang="en-US" sz="3100" b="1" dirty="0" smtClean="0">
                <a:solidFill>
                  <a:schemeClr val="bg1">
                    <a:lumMod val="85000"/>
                  </a:schemeClr>
                </a:solidFill>
                <a:effectLst>
                  <a:outerShdw blurRad="38100" dist="38100" dir="2700000" algn="tl">
                    <a:srgbClr val="000000">
                      <a:alpha val="43137"/>
                    </a:srgbClr>
                  </a:outerShdw>
                </a:effectLst>
              </a:endParaRPr>
            </a:p>
            <a:p>
              <a:pPr algn="ctr"/>
              <a:r>
                <a:rPr lang="en-US" sz="4700" b="1" dirty="0" smtClean="0"/>
                <a:t>Determine </a:t>
              </a:r>
              <a:r>
                <a:rPr lang="en-US" sz="4700" b="1" dirty="0" err="1" smtClean="0"/>
                <a:t>Scleraxis</a:t>
              </a:r>
              <a:r>
                <a:rPr lang="en-US" sz="4700" b="1" dirty="0" smtClean="0"/>
                <a:t> role </a:t>
              </a:r>
              <a:r>
                <a:rPr lang="en-US" sz="4700" b="1" dirty="0"/>
                <a:t>in IPF. </a:t>
              </a:r>
              <a:endParaRPr lang="en-US" sz="4700" b="1" dirty="0" smtClean="0"/>
            </a:p>
            <a:p>
              <a:pPr algn="ctr"/>
              <a:endParaRPr lang="es-MX" sz="3100" dirty="0" smtClean="0"/>
            </a:p>
            <a:p>
              <a:pPr algn="ctr"/>
              <a:r>
                <a:rPr lang="en-US" sz="6300" b="1" dirty="0" smtClean="0">
                  <a:solidFill>
                    <a:schemeClr val="bg1">
                      <a:lumMod val="85000"/>
                    </a:schemeClr>
                  </a:solidFill>
                  <a:effectLst>
                    <a:outerShdw blurRad="38100" dist="38100" dir="2700000" algn="tl">
                      <a:srgbClr val="000000">
                        <a:alpha val="43137"/>
                      </a:srgbClr>
                    </a:outerShdw>
                  </a:effectLst>
                </a:rPr>
                <a:t>Methods</a:t>
              </a:r>
              <a:endParaRPr lang="en-US" sz="3100" b="1" dirty="0" smtClean="0">
                <a:solidFill>
                  <a:schemeClr val="bg1">
                    <a:lumMod val="85000"/>
                  </a:schemeClr>
                </a:solidFill>
                <a:effectLst>
                  <a:outerShdw blurRad="38100" dist="38100" dir="2700000" algn="tl">
                    <a:srgbClr val="000000">
                      <a:alpha val="43137"/>
                    </a:srgbClr>
                  </a:outerShdw>
                </a:effectLst>
              </a:endParaRPr>
            </a:p>
            <a:p>
              <a:pPr algn="just"/>
              <a:r>
                <a:rPr lang="es-MX" sz="3200" dirty="0" smtClean="0"/>
                <a:t>We examined the effect </a:t>
              </a:r>
              <a:r>
                <a:rPr lang="es-MX" sz="3200" dirty="0"/>
                <a:t>of TGF-beta </a:t>
              </a:r>
              <a:r>
                <a:rPr lang="es-MX" sz="3200" dirty="0" err="1" smtClean="0"/>
                <a:t>on</a:t>
              </a:r>
              <a:r>
                <a:rPr lang="es-MX" sz="3200" dirty="0" smtClean="0"/>
                <a:t> </a:t>
              </a:r>
              <a:r>
                <a:rPr lang="es-MX" sz="3200" dirty="0" err="1" smtClean="0"/>
                <a:t>scleraxis</a:t>
              </a:r>
              <a:r>
                <a:rPr lang="es-MX" sz="3200" dirty="0" smtClean="0"/>
                <a:t> RNA and </a:t>
              </a:r>
              <a:r>
                <a:rPr lang="es-MX" sz="3200" dirty="0" err="1" smtClean="0"/>
                <a:t>protein</a:t>
              </a:r>
              <a:r>
                <a:rPr lang="es-MX" sz="3200" dirty="0" smtClean="0"/>
                <a:t> </a:t>
              </a:r>
              <a:r>
                <a:rPr lang="es-MX" sz="3200" dirty="0" err="1" smtClean="0"/>
                <a:t>levels</a:t>
              </a:r>
              <a:r>
                <a:rPr lang="es-MX" sz="3200" dirty="0" smtClean="0"/>
                <a:t>. Normal </a:t>
              </a:r>
              <a:r>
                <a:rPr lang="es-MX" sz="3200" dirty="0"/>
                <a:t>(</a:t>
              </a:r>
              <a:r>
                <a:rPr lang="es-MX" sz="3200" dirty="0" smtClean="0"/>
                <a:t>NOVA, CCD25) and IPF </a:t>
              </a:r>
              <a:r>
                <a:rPr lang="es-MX" sz="3200" dirty="0"/>
                <a:t>(HIPF 231, 286</a:t>
              </a:r>
              <a:r>
                <a:rPr lang="es-MX" sz="3200" dirty="0" smtClean="0"/>
                <a:t>) human </a:t>
              </a:r>
              <a:r>
                <a:rPr lang="es-MX" sz="3200" dirty="0" err="1" smtClean="0"/>
                <a:t>lung</a:t>
              </a:r>
              <a:r>
                <a:rPr lang="es-MX" sz="3200" dirty="0" smtClean="0"/>
                <a:t> </a:t>
              </a:r>
              <a:r>
                <a:rPr lang="es-MX" sz="3200" dirty="0" err="1" smtClean="0"/>
                <a:t>fibroblasts</a:t>
              </a:r>
              <a:r>
                <a:rPr lang="es-MX" sz="3200" dirty="0" smtClean="0"/>
                <a:t>, and human (A549) and </a:t>
              </a:r>
              <a:r>
                <a:rPr lang="es-MX" sz="3200" dirty="0" err="1" smtClean="0"/>
                <a:t>murine</a:t>
              </a:r>
              <a:r>
                <a:rPr lang="es-MX" sz="3200" dirty="0" smtClean="0"/>
                <a:t> (MLE12) </a:t>
              </a:r>
              <a:r>
                <a:rPr lang="es-MX" sz="3200" dirty="0" err="1"/>
                <a:t>epithelial</a:t>
              </a:r>
              <a:r>
                <a:rPr lang="es-MX" sz="3200" dirty="0"/>
                <a:t> </a:t>
              </a:r>
              <a:r>
                <a:rPr lang="es-MX" sz="3200" dirty="0" err="1" smtClean="0"/>
                <a:t>cells</a:t>
              </a:r>
              <a:r>
                <a:rPr lang="es-MX" sz="3200" dirty="0" smtClean="0"/>
                <a:t> </a:t>
              </a:r>
              <a:r>
                <a:rPr lang="es-MX" sz="3200" dirty="0" err="1" smtClean="0"/>
                <a:t>were</a:t>
              </a:r>
              <a:r>
                <a:rPr lang="es-MX" sz="3200" dirty="0" smtClean="0"/>
                <a:t> used</a:t>
              </a:r>
              <a:r>
                <a:rPr lang="en-US" sz="3200" dirty="0"/>
                <a:t> </a:t>
              </a:r>
              <a:r>
                <a:rPr lang="en-US" sz="3200" dirty="0" smtClean="0"/>
                <a:t>in this study.</a:t>
              </a:r>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dirty="0" smtClean="0"/>
            </a:p>
            <a:p>
              <a:pPr algn="just"/>
              <a:endParaRPr lang="en-US" sz="3100" b="1" dirty="0" smtClean="0"/>
            </a:p>
            <a:p>
              <a:pPr algn="just"/>
              <a:endParaRPr lang="en-US" sz="3100" b="1" dirty="0" smtClean="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434</Words>
  <Application>Microsoft Office PowerPoint</Application>
  <PresentationFormat>Personalizado</PresentationFormat>
  <Paragraphs>131</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Diapositiva 1</vt:lpstr>
    </vt:vector>
  </TitlesOfParts>
  <Company>MRA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MRA</dc:creator>
  <cp:lastModifiedBy>MRA</cp:lastModifiedBy>
  <cp:revision>90</cp:revision>
  <dcterms:created xsi:type="dcterms:W3CDTF">2016-03-14T02:14:12Z</dcterms:created>
  <dcterms:modified xsi:type="dcterms:W3CDTF">2016-03-31T05:41:17Z</dcterms:modified>
</cp:coreProperties>
</file>