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49220A-B480-45C8-A3BF-0D7E4152DDBD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A495A3-1A28-4203-B4CF-B5FB6AC7C3C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lunos\Documents\Edgar\Imagens_power_point_migration\imgres_migration.htm" TargetMode="External"/><Relationship Id="rId2" Type="http://schemas.openxmlformats.org/officeDocument/2006/relationships/hyperlink" Target="https://cursos.alura.com.br/forum/topico-quando-usar-migrations-342414#:~:text=No%20contexto%20do%20curso%20de,colunas%20em%20tabelas%20j%C3%A1%20existen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lunos\Documents\Edgar\Imagens_power_point_migration\imgres_migration_3.htm" TargetMode="External"/><Relationship Id="rId5" Type="http://schemas.openxmlformats.org/officeDocument/2006/relationships/hyperlink" Target="file:///C:\Users\Alunos\Documents\Edgar\Imagens_power_point_migration\imgres_ASP_NET_3.htm" TargetMode="External"/><Relationship Id="rId4" Type="http://schemas.openxmlformats.org/officeDocument/2006/relationships/hyperlink" Target="file:///C:\Users\Alunos\Documents\Edgar\Imagens_power_point_migration\imgres_migration_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ASP.NET - Migration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456384"/>
          </a:xfrm>
        </p:spPr>
        <p:txBody>
          <a:bodyPr>
            <a:normAutofit/>
          </a:bodyPr>
          <a:lstStyle/>
          <a:p>
            <a:r>
              <a:rPr lang="pt-BR" dirty="0" smtClean="0"/>
              <a:t>Apresentação das respostas das questões propostas em sala de aula</a:t>
            </a:r>
          </a:p>
          <a:p>
            <a:endParaRPr lang="pt-BR" dirty="0"/>
          </a:p>
          <a:p>
            <a:r>
              <a:rPr lang="pt-BR" sz="1800" i="1" dirty="0" smtClean="0"/>
              <a:t>Aluno</a:t>
            </a:r>
            <a:r>
              <a:rPr lang="pt-BR" sz="1800" dirty="0" smtClean="0"/>
              <a:t>: Edgar</a:t>
            </a:r>
          </a:p>
          <a:p>
            <a:r>
              <a:rPr lang="pt-BR" sz="1800" i="1" dirty="0" smtClean="0"/>
              <a:t>Professor</a:t>
            </a:r>
            <a:r>
              <a:rPr lang="pt-BR" sz="1800" dirty="0" smtClean="0"/>
              <a:t>: Marquescharlon</a:t>
            </a:r>
          </a:p>
          <a:p>
            <a:r>
              <a:rPr lang="pt-BR" sz="1800" i="1" dirty="0" smtClean="0"/>
              <a:t>Turno</a:t>
            </a:r>
            <a:r>
              <a:rPr lang="pt-BR" sz="1800" dirty="0" smtClean="0"/>
              <a:t>: Manhã</a:t>
            </a:r>
          </a:p>
          <a:p>
            <a:r>
              <a:rPr lang="pt-BR" sz="1800" i="1" dirty="0" smtClean="0"/>
              <a:t>Curso</a:t>
            </a:r>
            <a:r>
              <a:rPr lang="pt-BR" sz="1800" dirty="0" smtClean="0"/>
              <a:t>: Informática para internet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902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513978"/>
          </a:xfrm>
        </p:spPr>
        <p:txBody>
          <a:bodyPr/>
          <a:lstStyle/>
          <a:p>
            <a:r>
              <a:rPr lang="pt-BR" dirty="0" smtClean="0"/>
              <a:t>O que é Migration?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457200" y="1556792"/>
            <a:ext cx="3538736" cy="45693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desenvolvimento de software, migrations (migrações) são scripts que permitem gerenciar as alterações na estrutura do seu banco de dados de forma sistemática e controlada.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Assim como o código fonte, as migrations permitem que você controle as mudanças no banco de dados, tudo isso versionado junto com  código de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As migrations são versionadas junto com o código da aplicação, facilitando o acompanhamento das alterações e a possibilidade de voltar a versões anteriores. 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2" y="1268760"/>
            <a:ext cx="3859526" cy="2035931"/>
          </a:xfrm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17032"/>
            <a:ext cx="4000010" cy="2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que serve?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240360"/>
          </a:xfrm>
        </p:spPr>
        <p:txBody>
          <a:bodyPr>
            <a:normAutofit lnSpcReduction="10000"/>
          </a:bodyPr>
          <a:lstStyle/>
          <a:p>
            <a:endParaRPr lang="pt-BR" sz="1400" dirty="0" smtClean="0"/>
          </a:p>
          <a:p>
            <a:r>
              <a:rPr lang="pt-BR" sz="1400" dirty="0" smtClean="0"/>
              <a:t>Migrations</a:t>
            </a:r>
            <a:r>
              <a:rPr lang="pt-BR" sz="1400" dirty="0"/>
              <a:t>, em desenvolvimento de software, </a:t>
            </a:r>
            <a:r>
              <a:rPr lang="pt-BR" sz="1400" dirty="0" smtClean="0"/>
              <a:t>são scripts que permitem gerenciar alterações na estrutura de um banco de dados de forma organizada e consistente, facilitando o controle de versões e a colaboração entre desenvolvedores.</a:t>
            </a:r>
          </a:p>
          <a:p>
            <a:endParaRPr lang="pt-BR" sz="1400" dirty="0" smtClean="0"/>
          </a:p>
          <a:p>
            <a:r>
              <a:rPr lang="pt-BR" sz="1400" dirty="0"/>
              <a:t> Basicamente, elas atuam como um histórico das mudanças realizadas no banco de dados, permitindo a criação, modificação ou remoção de tabelas, colunas, índices e outros elementos, de maneira segura e controlada. 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/>
              <a:t>Controle de </a:t>
            </a:r>
            <a:r>
              <a:rPr lang="pt-BR" sz="1400" dirty="0" smtClean="0"/>
              <a:t>Versões: </a:t>
            </a:r>
            <a:r>
              <a:rPr lang="pt-BR" sz="1400" dirty="0"/>
              <a:t>p</a:t>
            </a:r>
            <a:r>
              <a:rPr lang="pt-BR" sz="1400" dirty="0" smtClean="0"/>
              <a:t>ermitem </a:t>
            </a:r>
            <a:r>
              <a:rPr lang="pt-BR" sz="1400" dirty="0"/>
              <a:t>rastrear todas as alterações feitas no banco de dados, facilitando a colaboração entre desenvolvedores e a reversão de alterações, se necessário. 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Segurança: </a:t>
            </a:r>
            <a:r>
              <a:rPr lang="pt-BR" sz="1400" dirty="0"/>
              <a:t>p</a:t>
            </a:r>
            <a:r>
              <a:rPr lang="pt-BR" sz="1400" dirty="0" smtClean="0"/>
              <a:t>ermitem </a:t>
            </a:r>
            <a:r>
              <a:rPr lang="pt-BR" sz="1400" dirty="0"/>
              <a:t>a criação de um ambiente de desenvolvimento e produção consistente, evitando surpresas e problemas de compatibilidade entre os ambientes. 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635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008313" cy="923702"/>
          </a:xfrm>
        </p:spPr>
        <p:txBody>
          <a:bodyPr/>
          <a:lstStyle/>
          <a:p>
            <a:r>
              <a:rPr lang="pt-BR" dirty="0" smtClean="0"/>
              <a:t>Como utilizar em um projeto ASP.NET?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457200" y="1340768"/>
            <a:ext cx="3008313" cy="478539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</a:t>
            </a:r>
            <a:r>
              <a:rPr lang="pt-BR" dirty="0"/>
              <a:t>projetos ASP.NET, as migrations do Entity Framework Core (EF Core) </a:t>
            </a:r>
            <a:r>
              <a:rPr lang="pt-BR" dirty="0" smtClean="0"/>
              <a:t>são usadas para gerenciar as alterações no esquema do banco de dados de forma incremental, mantendo-o sincronizado com o modelo de dados do seu projeto, enquanto preserva os dados existentes.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 Elas permitem criar, aplicar e reverter alterações no banco de dados de maneira controlada por versão.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migrations são utilizadas para criar as tabelas do banco de dados e definir suas colunas, chaves primárias e estrangeiras. Além disso, elas também podem ser usadas para adicionar ou modificar colunas em tabelas já existentes.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64" y="1124744"/>
            <a:ext cx="4227672" cy="2592288"/>
          </a:xfrm>
        </p:spPr>
      </p:pic>
      <p:pic>
        <p:nvPicPr>
          <p:cNvPr id="1026" name="Picture 2" descr="C:\Users\Alunos\Documents\Edgar\Imagens_power_point_migration\Imagem_ASP.NE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72" y="4005064"/>
            <a:ext cx="3881857" cy="217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23702"/>
          </a:xfrm>
        </p:spPr>
        <p:txBody>
          <a:bodyPr/>
          <a:lstStyle/>
          <a:p>
            <a:r>
              <a:rPr lang="pt-BR" dirty="0" smtClean="0"/>
              <a:t>Como utilizar em um projeto ASP.NET?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457200" y="1340768"/>
            <a:ext cx="3008313" cy="47853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Crie uma classe de entidade:</a:t>
            </a:r>
            <a:r>
              <a:rPr lang="pt-BR" dirty="0"/>
              <a:t> Por exemplo, crie uma classe Product com algumas </a:t>
            </a:r>
            <a:r>
              <a:rPr lang="pt-BR" dirty="0" smtClean="0"/>
              <a:t>propriedades;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Crie um DbContext:</a:t>
            </a:r>
            <a:r>
              <a:rPr lang="pt-BR" dirty="0"/>
              <a:t> Crie uma classe que herda de DbContext e inclua a entidade Product como um </a:t>
            </a:r>
            <a:r>
              <a:rPr lang="pt-BR" dirty="0" smtClean="0"/>
              <a:t>DbSet;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Crie uma migração:</a:t>
            </a:r>
            <a:r>
              <a:rPr lang="pt-BR" dirty="0"/>
              <a:t> Add-Migration InitialCreate (ou um nome mais descritivo</a:t>
            </a:r>
            <a:r>
              <a:rPr lang="pt-BR" dirty="0" smtClean="0"/>
              <a:t>);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Aplique a migração:</a:t>
            </a:r>
            <a:r>
              <a:rPr lang="pt-BR" dirty="0"/>
              <a:t> </a:t>
            </a:r>
            <a:r>
              <a:rPr lang="pt-BR" dirty="0" smtClean="0"/>
              <a:t>Update-</a:t>
            </a:r>
            <a:r>
              <a:rPr lang="pt-BR" dirty="0" err="1" smtClean="0"/>
              <a:t>Database</a:t>
            </a:r>
            <a:r>
              <a:rPr lang="pt-BR" dirty="0" smtClean="0"/>
              <a:t>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Adicione uma nova propriedade:</a:t>
            </a:r>
            <a:r>
              <a:rPr lang="pt-BR" dirty="0"/>
              <a:t> Modifique a entidade Product e crie uma nova migração: Add-Migration </a:t>
            </a:r>
            <a:r>
              <a:rPr lang="pt-BR" dirty="0" smtClean="0"/>
              <a:t>AddDescriptionToProduct;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Aplique a migração:</a:t>
            </a:r>
            <a:r>
              <a:rPr lang="pt-BR" dirty="0"/>
              <a:t> </a:t>
            </a:r>
            <a:r>
              <a:rPr lang="pt-BR" dirty="0" smtClean="0"/>
              <a:t>Update-</a:t>
            </a:r>
            <a:r>
              <a:rPr lang="pt-BR" dirty="0" err="1" smtClean="0"/>
              <a:t>Database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4200467" cy="1728192"/>
          </a:xfrm>
        </p:spPr>
      </p:pic>
      <p:pic>
        <p:nvPicPr>
          <p:cNvPr id="2050" name="Picture 2" descr="C:\Users\Alunos\Documents\Edgar\Imagens_power_point_migration\Imagem_migration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080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Referências bibliográficas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400" dirty="0" smtClean="0">
              <a:hlinkClick r:id="rId2"/>
            </a:endParaRPr>
          </a:p>
          <a:p>
            <a:pPr marL="0" indent="0">
              <a:buNone/>
            </a:pPr>
            <a:r>
              <a:rPr lang="pt-BR" sz="1400" dirty="0" smtClean="0">
                <a:hlinkClick r:id="rId2"/>
              </a:rPr>
              <a:t>https://cursos.alura.com.br/forum/topico-quando-usar-migrations-342414#:~:text=No%20contexto%20do%20curso%20de,colunas%20em%20tabelas%20j%C3%A1%20existentes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3" action="ppaction://hlinkfile"/>
              </a:rPr>
              <a:t>file:///C:/Users/Alunos/Documents/Edgar/Imagens_power_point_migration/imgres_migration.htm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4" action="ppaction://hlinkfile"/>
              </a:rPr>
              <a:t>file:///C:/Users/Alunos/Documents/Edgar/Imagens_power_point_migration/imgres_migration_2.htm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5" action="ppaction://hlinkfile"/>
              </a:rPr>
              <a:t>file:///C:/Users/Alunos/Documents/Edgar/Imagens_power_point_migration/imgres_ASP_NET_3.htm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3" action="ppaction://hlinkfile"/>
              </a:rPr>
              <a:t>file:///C:/Users/Alunos/Documents/Edgar/Imagens_power_point_migration/imgres_migration.htm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4" action="ppaction://hlinkfile"/>
              </a:rPr>
              <a:t>file:///C:/Users/Alunos/Documents/Edgar/Imagens_power_point_migration/imgres_migration_2.htm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hlinkClick r:id="rId6" action="ppaction://hlinkfile"/>
              </a:rPr>
              <a:t>file:///C:/Users/Alunos/Documents/Edgar/Imagens_power_point_migration/imgres_migration_3.htm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702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195</Words>
  <Application>Microsoft Office PowerPoint</Application>
  <PresentationFormat>Apresentação na tela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ASP.NET - Migration</vt:lpstr>
      <vt:lpstr>O que é Migration?</vt:lpstr>
      <vt:lpstr>Para que serve?</vt:lpstr>
      <vt:lpstr>Como utilizar em um projeto ASP.NET?</vt:lpstr>
      <vt:lpstr>Como utilizar em um projeto ASP.NET?</vt:lpstr>
      <vt:lpstr> 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Resposta das questões</dc:title>
  <dc:creator>Alunos</dc:creator>
  <cp:lastModifiedBy>Alunos</cp:lastModifiedBy>
  <cp:revision>15</cp:revision>
  <dcterms:created xsi:type="dcterms:W3CDTF">2025-06-26T11:17:22Z</dcterms:created>
  <dcterms:modified xsi:type="dcterms:W3CDTF">2025-06-26T14:04:26Z</dcterms:modified>
</cp:coreProperties>
</file>