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4" r:id="rId5"/>
    <p:sldId id="266" r:id="rId6"/>
    <p:sldId id="269" r:id="rId7"/>
    <p:sldId id="267" r:id="rId8"/>
    <p:sldId id="265" r:id="rId9"/>
    <p:sldId id="270"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DED1E-42EE-4F93-9B22-F44ABBB4F1D9}" v="9" dt="2019-05-28T07:20:05.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56" d="100"/>
          <a:sy n="56" d="100"/>
        </p:scale>
        <p:origin x="7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622DED1E-42EE-4F93-9B22-F44ABBB4F1D9}"/>
    <pc:docChg chg="undo redo custSel addSld delSld modSld sldOrd">
      <pc:chgData name="Edgar Romero" userId="4277ae02-cb03-4964-a174-af1da477243e" providerId="ADAL" clId="{622DED1E-42EE-4F93-9B22-F44ABBB4F1D9}" dt="2019-05-28T07:20:34.227" v="1697" actId="1076"/>
      <pc:docMkLst>
        <pc:docMk/>
      </pc:docMkLst>
      <pc:sldChg chg="modSp">
        <pc:chgData name="Edgar Romero" userId="4277ae02-cb03-4964-a174-af1da477243e" providerId="ADAL" clId="{622DED1E-42EE-4F93-9B22-F44ABBB4F1D9}" dt="2019-05-25T05:25:10.495" v="8" actId="20577"/>
        <pc:sldMkLst>
          <pc:docMk/>
          <pc:sldMk cId="3111980305" sldId="256"/>
        </pc:sldMkLst>
        <pc:spChg chg="mod">
          <ac:chgData name="Edgar Romero" userId="4277ae02-cb03-4964-a174-af1da477243e" providerId="ADAL" clId="{622DED1E-42EE-4F93-9B22-F44ABBB4F1D9}" dt="2019-05-25T05:25:10.495" v="8" actId="20577"/>
          <ac:spMkLst>
            <pc:docMk/>
            <pc:sldMk cId="3111980305" sldId="256"/>
            <ac:spMk id="2" creationId="{2A012C37-D437-4410-A64C-8E3E3E713038}"/>
          </ac:spMkLst>
        </pc:spChg>
      </pc:sldChg>
      <pc:sldChg chg="addSp delSp modSp">
        <pc:chgData name="Edgar Romero" userId="4277ae02-cb03-4964-a174-af1da477243e" providerId="ADAL" clId="{622DED1E-42EE-4F93-9B22-F44ABBB4F1D9}" dt="2019-05-25T06:15:32.678" v="512" actId="1076"/>
        <pc:sldMkLst>
          <pc:docMk/>
          <pc:sldMk cId="2579642615" sldId="257"/>
        </pc:sldMkLst>
        <pc:spChg chg="mod">
          <ac:chgData name="Edgar Romero" userId="4277ae02-cb03-4964-a174-af1da477243e" providerId="ADAL" clId="{622DED1E-42EE-4F93-9B22-F44ABBB4F1D9}" dt="2019-05-25T06:13:57.189" v="493" actId="1076"/>
          <ac:spMkLst>
            <pc:docMk/>
            <pc:sldMk cId="2579642615" sldId="257"/>
            <ac:spMk id="2" creationId="{1A2EF139-2E18-4C4B-A6CF-064C221DF531}"/>
          </ac:spMkLst>
        </pc:spChg>
        <pc:spChg chg="del mod">
          <ac:chgData name="Edgar Romero" userId="4277ae02-cb03-4964-a174-af1da477243e" providerId="ADAL" clId="{622DED1E-42EE-4F93-9B22-F44ABBB4F1D9}" dt="2019-05-25T06:14:16.802" v="495"/>
          <ac:spMkLst>
            <pc:docMk/>
            <pc:sldMk cId="2579642615" sldId="257"/>
            <ac:spMk id="3" creationId="{1DE16EAF-DBD4-444D-A219-98DD60D4395A}"/>
          </ac:spMkLst>
        </pc:spChg>
        <pc:picChg chg="add mod modCrop">
          <ac:chgData name="Edgar Romero" userId="4277ae02-cb03-4964-a174-af1da477243e" providerId="ADAL" clId="{622DED1E-42EE-4F93-9B22-F44ABBB4F1D9}" dt="2019-05-25T06:15:32.678" v="512" actId="1076"/>
          <ac:picMkLst>
            <pc:docMk/>
            <pc:sldMk cId="2579642615" sldId="257"/>
            <ac:picMk id="4" creationId="{1BAA3550-EEFB-4FDA-88CB-2AD371698E3A}"/>
          </ac:picMkLst>
        </pc:picChg>
      </pc:sldChg>
      <pc:sldChg chg="modSp">
        <pc:chgData name="Edgar Romero" userId="4277ae02-cb03-4964-a174-af1da477243e" providerId="ADAL" clId="{622DED1E-42EE-4F93-9B22-F44ABBB4F1D9}" dt="2019-05-25T08:40:16.286" v="1263" actId="20577"/>
        <pc:sldMkLst>
          <pc:docMk/>
          <pc:sldMk cId="1717791329" sldId="259"/>
        </pc:sldMkLst>
        <pc:spChg chg="mod">
          <ac:chgData name="Edgar Romero" userId="4277ae02-cb03-4964-a174-af1da477243e" providerId="ADAL" clId="{622DED1E-42EE-4F93-9B22-F44ABBB4F1D9}" dt="2019-05-25T08:40:16.286" v="1263" actId="20577"/>
          <ac:spMkLst>
            <pc:docMk/>
            <pc:sldMk cId="1717791329" sldId="259"/>
            <ac:spMk id="3" creationId="{7175D43A-7F31-4865-B9BD-36686750FBD4}"/>
          </ac:spMkLst>
        </pc:spChg>
        <pc:spChg chg="mod">
          <ac:chgData name="Edgar Romero" userId="4277ae02-cb03-4964-a174-af1da477243e" providerId="ADAL" clId="{622DED1E-42EE-4F93-9B22-F44ABBB4F1D9}" dt="2019-05-25T05:34:17.711" v="470" actId="20577"/>
          <ac:spMkLst>
            <pc:docMk/>
            <pc:sldMk cId="1717791329" sldId="259"/>
            <ac:spMk id="4" creationId="{8493D92C-E74E-41FC-82E7-C85811ED85A3}"/>
          </ac:spMkLst>
        </pc:spChg>
      </pc:sldChg>
      <pc:sldChg chg="addSp delSp modSp">
        <pc:chgData name="Edgar Romero" userId="4277ae02-cb03-4964-a174-af1da477243e" providerId="ADAL" clId="{622DED1E-42EE-4F93-9B22-F44ABBB4F1D9}" dt="2019-05-25T07:54:19.548" v="558" actId="14100"/>
        <pc:sldMkLst>
          <pc:docMk/>
          <pc:sldMk cId="1282804578" sldId="264"/>
        </pc:sldMkLst>
        <pc:spChg chg="mod">
          <ac:chgData name="Edgar Romero" userId="4277ae02-cb03-4964-a174-af1da477243e" providerId="ADAL" clId="{622DED1E-42EE-4F93-9B22-F44ABBB4F1D9}" dt="2019-05-25T07:54:19.548" v="558" actId="14100"/>
          <ac:spMkLst>
            <pc:docMk/>
            <pc:sldMk cId="1282804578" sldId="264"/>
            <ac:spMk id="2" creationId="{1A2EF139-2E18-4C4B-A6CF-064C221DF531}"/>
          </ac:spMkLst>
        </pc:spChg>
        <pc:spChg chg="del">
          <ac:chgData name="Edgar Romero" userId="4277ae02-cb03-4964-a174-af1da477243e" providerId="ADAL" clId="{622DED1E-42EE-4F93-9B22-F44ABBB4F1D9}" dt="2019-05-25T06:18:12.841" v="538" actId="478"/>
          <ac:spMkLst>
            <pc:docMk/>
            <pc:sldMk cId="1282804578" sldId="264"/>
            <ac:spMk id="3" creationId="{1DE16EAF-DBD4-444D-A219-98DD60D4395A}"/>
          </ac:spMkLst>
        </pc:spChg>
        <pc:spChg chg="add del mod">
          <ac:chgData name="Edgar Romero" userId="4277ae02-cb03-4964-a174-af1da477243e" providerId="ADAL" clId="{622DED1E-42EE-4F93-9B22-F44ABBB4F1D9}" dt="2019-05-25T06:18:12.842" v="540"/>
          <ac:spMkLst>
            <pc:docMk/>
            <pc:sldMk cId="1282804578" sldId="264"/>
            <ac:spMk id="4" creationId="{C4AE1699-637C-4AA2-B5B9-168C7E158F22}"/>
          </ac:spMkLst>
        </pc:spChg>
        <pc:spChg chg="add mod">
          <ac:chgData name="Edgar Romero" userId="4277ae02-cb03-4964-a174-af1da477243e" providerId="ADAL" clId="{622DED1E-42EE-4F93-9B22-F44ABBB4F1D9}" dt="2019-05-25T06:17:59.693" v="536" actId="1076"/>
          <ac:spMkLst>
            <pc:docMk/>
            <pc:sldMk cId="1282804578" sldId="264"/>
            <ac:spMk id="7" creationId="{7B8FB649-6DBB-4865-AA2F-8087BC036FF1}"/>
          </ac:spMkLst>
        </pc:spChg>
        <pc:spChg chg="add mod">
          <ac:chgData name="Edgar Romero" userId="4277ae02-cb03-4964-a174-af1da477243e" providerId="ADAL" clId="{622DED1E-42EE-4F93-9B22-F44ABBB4F1D9}" dt="2019-05-25T06:18:06.862" v="537" actId="1076"/>
          <ac:spMkLst>
            <pc:docMk/>
            <pc:sldMk cId="1282804578" sldId="264"/>
            <ac:spMk id="8" creationId="{55F84D19-E64E-41B5-AC68-8F84F1720A4A}"/>
          </ac:spMkLst>
        </pc:spChg>
        <pc:spChg chg="add del mod">
          <ac:chgData name="Edgar Romero" userId="4277ae02-cb03-4964-a174-af1da477243e" providerId="ADAL" clId="{622DED1E-42EE-4F93-9B22-F44ABBB4F1D9}" dt="2019-05-25T06:27:37.645" v="541" actId="478"/>
          <ac:spMkLst>
            <pc:docMk/>
            <pc:sldMk cId="1282804578" sldId="264"/>
            <ac:spMk id="10" creationId="{C395DDDE-00D5-4EC5-927C-4362854D7E71}"/>
          </ac:spMkLst>
        </pc:spChg>
        <pc:picChg chg="del">
          <ac:chgData name="Edgar Romero" userId="4277ae02-cb03-4964-a174-af1da477243e" providerId="ADAL" clId="{622DED1E-42EE-4F93-9B22-F44ABBB4F1D9}" dt="2019-05-25T06:15:58.686" v="513" actId="478"/>
          <ac:picMkLst>
            <pc:docMk/>
            <pc:sldMk cId="1282804578" sldId="264"/>
            <ac:picMk id="5" creationId="{D9595877-6113-406D-ADD1-2EA06DB5E34E}"/>
          </ac:picMkLst>
        </pc:picChg>
      </pc:sldChg>
      <pc:sldChg chg="modSp">
        <pc:chgData name="Edgar Romero" userId="4277ae02-cb03-4964-a174-af1da477243e" providerId="ADAL" clId="{622DED1E-42EE-4F93-9B22-F44ABBB4F1D9}" dt="2019-05-25T08:48:06.052" v="1307"/>
        <pc:sldMkLst>
          <pc:docMk/>
          <pc:sldMk cId="2012650233" sldId="265"/>
        </pc:sldMkLst>
        <pc:spChg chg="mod">
          <ac:chgData name="Edgar Romero" userId="4277ae02-cb03-4964-a174-af1da477243e" providerId="ADAL" clId="{622DED1E-42EE-4F93-9B22-F44ABBB4F1D9}" dt="2019-05-25T08:48:06.052" v="1307"/>
          <ac:spMkLst>
            <pc:docMk/>
            <pc:sldMk cId="2012650233" sldId="265"/>
            <ac:spMk id="2" creationId="{9ADBA913-4C17-4491-8DFD-D96BA4BF11D1}"/>
          </ac:spMkLst>
        </pc:spChg>
        <pc:spChg chg="mod">
          <ac:chgData name="Edgar Romero" userId="4277ae02-cb03-4964-a174-af1da477243e" providerId="ADAL" clId="{622DED1E-42EE-4F93-9B22-F44ABBB4F1D9}" dt="2019-05-25T08:46:27.131" v="1299" actId="12"/>
          <ac:spMkLst>
            <pc:docMk/>
            <pc:sldMk cId="2012650233" sldId="265"/>
            <ac:spMk id="4" creationId="{668ECA43-6D0E-4470-A94A-545427F8CED8}"/>
          </ac:spMkLst>
        </pc:spChg>
        <pc:spChg chg="mod">
          <ac:chgData name="Edgar Romero" userId="4277ae02-cb03-4964-a174-af1da477243e" providerId="ADAL" clId="{622DED1E-42EE-4F93-9B22-F44ABBB4F1D9}" dt="2019-05-25T08:47:34.012" v="1306" actId="6549"/>
          <ac:spMkLst>
            <pc:docMk/>
            <pc:sldMk cId="2012650233" sldId="265"/>
            <ac:spMk id="6" creationId="{E64C071F-17DD-417C-9B7A-37929EF58A9A}"/>
          </ac:spMkLst>
        </pc:spChg>
      </pc:sldChg>
      <pc:sldChg chg="addSp delSp modSp">
        <pc:chgData name="Edgar Romero" userId="4277ae02-cb03-4964-a174-af1da477243e" providerId="ADAL" clId="{622DED1E-42EE-4F93-9B22-F44ABBB4F1D9}" dt="2019-05-25T08:44:39.812" v="1283" actId="1076"/>
        <pc:sldMkLst>
          <pc:docMk/>
          <pc:sldMk cId="3114048660" sldId="266"/>
        </pc:sldMkLst>
        <pc:spChg chg="mod">
          <ac:chgData name="Edgar Romero" userId="4277ae02-cb03-4964-a174-af1da477243e" providerId="ADAL" clId="{622DED1E-42EE-4F93-9B22-F44ABBB4F1D9}" dt="2019-05-25T07:54:34.469" v="562" actId="27636"/>
          <ac:spMkLst>
            <pc:docMk/>
            <pc:sldMk cId="3114048660" sldId="266"/>
            <ac:spMk id="2" creationId="{1A2EF139-2E18-4C4B-A6CF-064C221DF531}"/>
          </ac:spMkLst>
        </pc:spChg>
        <pc:spChg chg="del mod">
          <ac:chgData name="Edgar Romero" userId="4277ae02-cb03-4964-a174-af1da477243e" providerId="ADAL" clId="{622DED1E-42EE-4F93-9B22-F44ABBB4F1D9}" dt="2019-05-25T08:31:20.779" v="992" actId="478"/>
          <ac:spMkLst>
            <pc:docMk/>
            <pc:sldMk cId="3114048660" sldId="266"/>
            <ac:spMk id="3" creationId="{1DE16EAF-DBD4-444D-A219-98DD60D4395A}"/>
          </ac:spMkLst>
        </pc:spChg>
        <pc:picChg chg="add mod modCrop">
          <ac:chgData name="Edgar Romero" userId="4277ae02-cb03-4964-a174-af1da477243e" providerId="ADAL" clId="{622DED1E-42EE-4F93-9B22-F44ABBB4F1D9}" dt="2019-05-25T08:44:39.812" v="1283" actId="1076"/>
          <ac:picMkLst>
            <pc:docMk/>
            <pc:sldMk cId="3114048660" sldId="266"/>
            <ac:picMk id="4" creationId="{2282A891-5AAF-4D5B-BBBA-674C2FB77A4C}"/>
          </ac:picMkLst>
        </pc:picChg>
      </pc:sldChg>
      <pc:sldChg chg="addSp delSp modSp">
        <pc:chgData name="Edgar Romero" userId="4277ae02-cb03-4964-a174-af1da477243e" providerId="ADAL" clId="{622DED1E-42EE-4F93-9B22-F44ABBB4F1D9}" dt="2019-05-25T08:44:02.483" v="1279" actId="1076"/>
        <pc:sldMkLst>
          <pc:docMk/>
          <pc:sldMk cId="709569395" sldId="267"/>
        </pc:sldMkLst>
        <pc:spChg chg="mod">
          <ac:chgData name="Edgar Romero" userId="4277ae02-cb03-4964-a174-af1da477243e" providerId="ADAL" clId="{622DED1E-42EE-4F93-9B22-F44ABBB4F1D9}" dt="2019-05-25T08:40:41.677" v="1266" actId="27636"/>
          <ac:spMkLst>
            <pc:docMk/>
            <pc:sldMk cId="709569395" sldId="267"/>
            <ac:spMk id="2" creationId="{1A2EF139-2E18-4C4B-A6CF-064C221DF531}"/>
          </ac:spMkLst>
        </pc:spChg>
        <pc:spChg chg="del">
          <ac:chgData name="Edgar Romero" userId="4277ae02-cb03-4964-a174-af1da477243e" providerId="ADAL" clId="{622DED1E-42EE-4F93-9B22-F44ABBB4F1D9}" dt="2019-05-25T08:43:16.447" v="1267" actId="478"/>
          <ac:spMkLst>
            <pc:docMk/>
            <pc:sldMk cId="709569395" sldId="267"/>
            <ac:spMk id="3" creationId="{1DE16EAF-DBD4-444D-A219-98DD60D4395A}"/>
          </ac:spMkLst>
        </pc:spChg>
        <pc:spChg chg="add del mod">
          <ac:chgData name="Edgar Romero" userId="4277ae02-cb03-4964-a174-af1da477243e" providerId="ADAL" clId="{622DED1E-42EE-4F93-9B22-F44ABBB4F1D9}" dt="2019-05-25T08:43:19.212" v="1268" actId="478"/>
          <ac:spMkLst>
            <pc:docMk/>
            <pc:sldMk cId="709569395" sldId="267"/>
            <ac:spMk id="7" creationId="{42104CFE-DB48-4265-91A6-3CBD62EF0C55}"/>
          </ac:spMkLst>
        </pc:spChg>
        <pc:picChg chg="del">
          <ac:chgData name="Edgar Romero" userId="4277ae02-cb03-4964-a174-af1da477243e" providerId="ADAL" clId="{622DED1E-42EE-4F93-9B22-F44ABBB4F1D9}" dt="2019-05-25T08:40:30.380" v="1264" actId="478"/>
          <ac:picMkLst>
            <pc:docMk/>
            <pc:sldMk cId="709569395" sldId="267"/>
            <ac:picMk id="4" creationId="{9F68A2C6-4891-4502-9D55-A9503358AD75}"/>
          </ac:picMkLst>
        </pc:picChg>
        <pc:picChg chg="add mod modCrop">
          <ac:chgData name="Edgar Romero" userId="4277ae02-cb03-4964-a174-af1da477243e" providerId="ADAL" clId="{622DED1E-42EE-4F93-9B22-F44ABBB4F1D9}" dt="2019-05-25T08:44:02.483" v="1279" actId="1076"/>
          <ac:picMkLst>
            <pc:docMk/>
            <pc:sldMk cId="709569395" sldId="267"/>
            <ac:picMk id="8" creationId="{2B0059AA-A3BE-4BDB-9B67-89B9922F6CFC}"/>
          </ac:picMkLst>
        </pc:picChg>
      </pc:sldChg>
      <pc:sldChg chg="modSp add">
        <pc:chgData name="Edgar Romero" userId="4277ae02-cb03-4964-a174-af1da477243e" providerId="ADAL" clId="{622DED1E-42EE-4F93-9B22-F44ABBB4F1D9}" dt="2019-05-25T08:09:33.442" v="989" actId="403"/>
        <pc:sldMkLst>
          <pc:docMk/>
          <pc:sldMk cId="196173783" sldId="269"/>
        </pc:sldMkLst>
        <pc:spChg chg="mod">
          <ac:chgData name="Edgar Romero" userId="4277ae02-cb03-4964-a174-af1da477243e" providerId="ADAL" clId="{622DED1E-42EE-4F93-9B22-F44ABBB4F1D9}" dt="2019-05-25T08:05:40.605" v="574" actId="20577"/>
          <ac:spMkLst>
            <pc:docMk/>
            <pc:sldMk cId="196173783" sldId="269"/>
            <ac:spMk id="2" creationId="{1A2EF139-2E18-4C4B-A6CF-064C221DF531}"/>
          </ac:spMkLst>
        </pc:spChg>
        <pc:spChg chg="mod">
          <ac:chgData name="Edgar Romero" userId="4277ae02-cb03-4964-a174-af1da477243e" providerId="ADAL" clId="{622DED1E-42EE-4F93-9B22-F44ABBB4F1D9}" dt="2019-05-25T08:09:33.442" v="989" actId="403"/>
          <ac:spMkLst>
            <pc:docMk/>
            <pc:sldMk cId="196173783" sldId="269"/>
            <ac:spMk id="3" creationId="{1DE16EAF-DBD4-444D-A219-98DD60D4395A}"/>
          </ac:spMkLst>
        </pc:spChg>
      </pc:sldChg>
      <pc:sldChg chg="addSp delSp modSp add">
        <pc:chgData name="Edgar Romero" userId="4277ae02-cb03-4964-a174-af1da477243e" providerId="ADAL" clId="{622DED1E-42EE-4F93-9B22-F44ABBB4F1D9}" dt="2019-05-25T08:56:42.739" v="1408" actId="1076"/>
        <pc:sldMkLst>
          <pc:docMk/>
          <pc:sldMk cId="2601779031" sldId="270"/>
        </pc:sldMkLst>
        <pc:spChg chg="mod">
          <ac:chgData name="Edgar Romero" userId="4277ae02-cb03-4964-a174-af1da477243e" providerId="ADAL" clId="{622DED1E-42EE-4F93-9B22-F44ABBB4F1D9}" dt="2019-05-25T08:56:32.922" v="1407"/>
          <ac:spMkLst>
            <pc:docMk/>
            <pc:sldMk cId="2601779031" sldId="270"/>
            <ac:spMk id="2" creationId="{9ADBA913-4C17-4491-8DFD-D96BA4BF11D1}"/>
          </ac:spMkLst>
        </pc:spChg>
        <pc:spChg chg="mod">
          <ac:chgData name="Edgar Romero" userId="4277ae02-cb03-4964-a174-af1da477243e" providerId="ADAL" clId="{622DED1E-42EE-4F93-9B22-F44ABBB4F1D9}" dt="2019-05-25T08:56:31.011" v="1406"/>
          <ac:spMkLst>
            <pc:docMk/>
            <pc:sldMk cId="2601779031" sldId="270"/>
            <ac:spMk id="4" creationId="{668ECA43-6D0E-4470-A94A-545427F8CED8}"/>
          </ac:spMkLst>
        </pc:spChg>
        <pc:spChg chg="del">
          <ac:chgData name="Edgar Romero" userId="4277ae02-cb03-4964-a174-af1da477243e" providerId="ADAL" clId="{622DED1E-42EE-4F93-9B22-F44ABBB4F1D9}" dt="2019-05-25T08:55:43.019" v="1398" actId="478"/>
          <ac:spMkLst>
            <pc:docMk/>
            <pc:sldMk cId="2601779031" sldId="270"/>
            <ac:spMk id="6" creationId="{E64C071F-17DD-417C-9B7A-37929EF58A9A}"/>
          </ac:spMkLst>
        </pc:spChg>
        <pc:graphicFrameChg chg="add mod modGraphic">
          <ac:chgData name="Edgar Romero" userId="4277ae02-cb03-4964-a174-af1da477243e" providerId="ADAL" clId="{622DED1E-42EE-4F93-9B22-F44ABBB4F1D9}" dt="2019-05-25T08:56:42.739" v="1408" actId="1076"/>
          <ac:graphicFrameMkLst>
            <pc:docMk/>
            <pc:sldMk cId="2601779031" sldId="270"/>
            <ac:graphicFrameMk id="3" creationId="{13544557-1B50-499C-920C-8FE1715156D6}"/>
          </ac:graphicFrameMkLst>
        </pc:graphicFrameChg>
      </pc:sldChg>
      <pc:sldChg chg="addSp delSp modSp add ord">
        <pc:chgData name="Edgar Romero" userId="4277ae02-cb03-4964-a174-af1da477243e" providerId="ADAL" clId="{622DED1E-42EE-4F93-9B22-F44ABBB4F1D9}" dt="2019-05-28T07:20:34.227" v="1697" actId="1076"/>
        <pc:sldMkLst>
          <pc:docMk/>
          <pc:sldMk cId="982204581" sldId="271"/>
        </pc:sldMkLst>
        <pc:spChg chg="mod">
          <ac:chgData name="Edgar Romero" userId="4277ae02-cb03-4964-a174-af1da477243e" providerId="ADAL" clId="{622DED1E-42EE-4F93-9B22-F44ABBB4F1D9}" dt="2019-05-25T09:05:26.913" v="1443" actId="20577"/>
          <ac:spMkLst>
            <pc:docMk/>
            <pc:sldMk cId="982204581" sldId="271"/>
            <ac:spMk id="2" creationId="{9ADBA913-4C17-4491-8DFD-D96BA4BF11D1}"/>
          </ac:spMkLst>
        </pc:spChg>
        <pc:spChg chg="mod">
          <ac:chgData name="Edgar Romero" userId="4277ae02-cb03-4964-a174-af1da477243e" providerId="ADAL" clId="{622DED1E-42EE-4F93-9B22-F44ABBB4F1D9}" dt="2019-05-28T07:20:01.866" v="1690" actId="6549"/>
          <ac:spMkLst>
            <pc:docMk/>
            <pc:sldMk cId="982204581" sldId="271"/>
            <ac:spMk id="4" creationId="{668ECA43-6D0E-4470-A94A-545427F8CED8}"/>
          </ac:spMkLst>
        </pc:spChg>
        <pc:graphicFrameChg chg="del">
          <ac:chgData name="Edgar Romero" userId="4277ae02-cb03-4964-a174-af1da477243e" providerId="ADAL" clId="{622DED1E-42EE-4F93-9B22-F44ABBB4F1D9}" dt="2019-05-25T08:57:05.260" v="1410" actId="478"/>
          <ac:graphicFrameMkLst>
            <pc:docMk/>
            <pc:sldMk cId="982204581" sldId="271"/>
            <ac:graphicFrameMk id="3" creationId="{13544557-1B50-499C-920C-8FE1715156D6}"/>
          </ac:graphicFrameMkLst>
        </pc:graphicFrameChg>
        <pc:picChg chg="add mod modCrop">
          <ac:chgData name="Edgar Romero" userId="4277ae02-cb03-4964-a174-af1da477243e" providerId="ADAL" clId="{622DED1E-42EE-4F93-9B22-F44ABBB4F1D9}" dt="2019-05-28T07:20:34.227" v="1697" actId="1076"/>
          <ac:picMkLst>
            <pc:docMk/>
            <pc:sldMk cId="982204581" sldId="271"/>
            <ac:picMk id="5" creationId="{1D3B2CE2-B164-4281-AFDC-C858F552E6B3}"/>
          </ac:picMkLst>
        </pc:picChg>
      </pc:sldChg>
      <pc:sldChg chg="addSp delSp modSp add">
        <pc:chgData name="Edgar Romero" userId="4277ae02-cb03-4964-a174-af1da477243e" providerId="ADAL" clId="{622DED1E-42EE-4F93-9B22-F44ABBB4F1D9}" dt="2019-05-28T07:11:33.411" v="1688" actId="313"/>
        <pc:sldMkLst>
          <pc:docMk/>
          <pc:sldMk cId="3049068042" sldId="272"/>
        </pc:sldMkLst>
        <pc:spChg chg="mod">
          <ac:chgData name="Edgar Romero" userId="4277ae02-cb03-4964-a174-af1da477243e" providerId="ADAL" clId="{622DED1E-42EE-4F93-9B22-F44ABBB4F1D9}" dt="2019-05-28T07:11:33.411" v="1688" actId="313"/>
          <ac:spMkLst>
            <pc:docMk/>
            <pc:sldMk cId="3049068042" sldId="272"/>
            <ac:spMk id="2" creationId="{9ADBA913-4C17-4491-8DFD-D96BA4BF11D1}"/>
          </ac:spMkLst>
        </pc:spChg>
        <pc:spChg chg="del mod">
          <ac:chgData name="Edgar Romero" userId="4277ae02-cb03-4964-a174-af1da477243e" providerId="ADAL" clId="{622DED1E-42EE-4F93-9B22-F44ABBB4F1D9}" dt="2019-05-28T07:07:37.460" v="1670" actId="478"/>
          <ac:spMkLst>
            <pc:docMk/>
            <pc:sldMk cId="3049068042" sldId="272"/>
            <ac:spMk id="4" creationId="{668ECA43-6D0E-4470-A94A-545427F8CED8}"/>
          </ac:spMkLst>
        </pc:spChg>
        <pc:picChg chg="add del mod modCrop">
          <ac:chgData name="Edgar Romero" userId="4277ae02-cb03-4964-a174-af1da477243e" providerId="ADAL" clId="{622DED1E-42EE-4F93-9B22-F44ABBB4F1D9}" dt="2019-05-28T07:10:43.477" v="1677" actId="478"/>
          <ac:picMkLst>
            <pc:docMk/>
            <pc:sldMk cId="3049068042" sldId="272"/>
            <ac:picMk id="3" creationId="{FCCE24D1-DB05-480A-AA05-ED5355C83D57}"/>
          </ac:picMkLst>
        </pc:picChg>
        <pc:picChg chg="add mod modCrop">
          <ac:chgData name="Edgar Romero" userId="4277ae02-cb03-4964-a174-af1da477243e" providerId="ADAL" clId="{622DED1E-42EE-4F93-9B22-F44ABBB4F1D9}" dt="2019-05-28T07:11:28.795" v="1687" actId="1076"/>
          <ac:picMkLst>
            <pc:docMk/>
            <pc:sldMk cId="3049068042" sldId="272"/>
            <ac:picMk id="5" creationId="{CECAA8E4-775A-492C-A8FD-ADEDAB6A1B0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hibernate/" TargetMode="External"/><Relationship Id="rId2" Type="http://schemas.openxmlformats.org/officeDocument/2006/relationships/hyperlink" Target="https://www.youtube.com/watch?v=slUn_c_A6LA&amp;feature=youtu.be" TargetMode="External"/><Relationship Id="rId1" Type="http://schemas.openxmlformats.org/officeDocument/2006/relationships/slideLayout" Target="../slideLayouts/slideLayout2.xml"/><Relationship Id="rId4" Type="http://schemas.openxmlformats.org/officeDocument/2006/relationships/hyperlink" Target="https://howtodoinjava.com/hibernate-tutorial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HIBERNATE</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52423" y="131918"/>
            <a:ext cx="10426151" cy="1293028"/>
          </a:xfrm>
        </p:spPr>
        <p:txBody>
          <a:bodyPr/>
          <a:lstStyle/>
          <a:p>
            <a:pPr algn="ctr"/>
            <a:r>
              <a:rPr lang="en-US" b="1" dirty="0"/>
              <a:t>Hibernate configuration file</a:t>
            </a:r>
          </a:p>
        </p:txBody>
      </p:sp>
      <p:pic>
        <p:nvPicPr>
          <p:cNvPr id="5" name="Picture 4">
            <a:extLst>
              <a:ext uri="{FF2B5EF4-FFF2-40B4-BE49-F238E27FC236}">
                <a16:creationId xmlns:a16="http://schemas.microsoft.com/office/drawing/2014/main" id="{CECAA8E4-775A-492C-A8FD-ADEDAB6A1B0B}"/>
              </a:ext>
            </a:extLst>
          </p:cNvPr>
          <p:cNvPicPr>
            <a:picLocks noChangeAspect="1"/>
          </p:cNvPicPr>
          <p:nvPr/>
        </p:nvPicPr>
        <p:blipFill rotWithShape="1">
          <a:blip r:embed="rId2"/>
          <a:srcRect l="14303" t="35000" r="51630" b="27333"/>
          <a:stretch/>
        </p:blipFill>
        <p:spPr>
          <a:xfrm>
            <a:off x="3718559" y="1215299"/>
            <a:ext cx="4754881" cy="5510783"/>
          </a:xfrm>
          <a:prstGeom prst="rect">
            <a:avLst/>
          </a:prstGeom>
        </p:spPr>
      </p:pic>
    </p:spTree>
    <p:extLst>
      <p:ext uri="{BB962C8B-B14F-4D97-AF65-F5344CB8AC3E}">
        <p14:creationId xmlns:p14="http://schemas.microsoft.com/office/powerpoint/2010/main" val="304906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52423" y="131918"/>
            <a:ext cx="10426151" cy="1293028"/>
          </a:xfrm>
        </p:spPr>
        <p:txBody>
          <a:bodyPr/>
          <a:lstStyle/>
          <a:p>
            <a:pPr algn="ctr"/>
            <a:r>
              <a:rPr lang="en-US" b="1" dirty="0"/>
              <a:t>Hibernate Sample file</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2760453" y="1216325"/>
            <a:ext cx="6750015" cy="538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sz="1100" dirty="0"/>
          </a:p>
        </p:txBody>
      </p:sp>
      <p:pic>
        <p:nvPicPr>
          <p:cNvPr id="5" name="Picture 4">
            <a:extLst>
              <a:ext uri="{FF2B5EF4-FFF2-40B4-BE49-F238E27FC236}">
                <a16:creationId xmlns:a16="http://schemas.microsoft.com/office/drawing/2014/main" id="{1D3B2CE2-B164-4281-AFDC-C858F552E6B3}"/>
              </a:ext>
            </a:extLst>
          </p:cNvPr>
          <p:cNvPicPr>
            <a:picLocks noChangeAspect="1"/>
          </p:cNvPicPr>
          <p:nvPr/>
        </p:nvPicPr>
        <p:blipFill rotWithShape="1">
          <a:blip r:embed="rId2"/>
          <a:srcRect l="19019" t="68167" r="41498" b="12979"/>
          <a:stretch/>
        </p:blipFill>
        <p:spPr>
          <a:xfrm>
            <a:off x="2644779" y="2016927"/>
            <a:ext cx="7241437" cy="3624748"/>
          </a:xfrm>
          <a:prstGeom prst="rect">
            <a:avLst/>
          </a:prstGeom>
        </p:spPr>
      </p:pic>
    </p:spTree>
    <p:extLst>
      <p:ext uri="{BB962C8B-B14F-4D97-AF65-F5344CB8AC3E}">
        <p14:creationId xmlns:p14="http://schemas.microsoft.com/office/powerpoint/2010/main" val="98220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lnSpcReduction="10000"/>
          </a:bodyPr>
          <a:lstStyle/>
          <a:p>
            <a:pPr marL="0" indent="0">
              <a:buNone/>
            </a:pPr>
            <a:r>
              <a:rPr lang="en-US" b="1" dirty="0"/>
              <a:t>What is it and Facts</a:t>
            </a:r>
          </a:p>
          <a:p>
            <a:pPr marL="0" indent="0">
              <a:buNone/>
            </a:pPr>
            <a:r>
              <a:rPr lang="en-US" dirty="0"/>
              <a:t>This is an ultra high performance object / relational persistence and query service for Java. It let us develop persistent objects. It is license under the open source GNU Lesser General Public License (LGPL) and is free to download. Hibernate not only takes care of the mapping from Java classes to database tables but also provides data query and retrieval facilities.</a:t>
            </a:r>
          </a:p>
          <a:p>
            <a:r>
              <a:rPr lang="en-US" dirty="0"/>
              <a:t>True transparent persistence</a:t>
            </a:r>
          </a:p>
          <a:p>
            <a:r>
              <a:rPr lang="en-US" dirty="0"/>
              <a:t>Query language aligned with SQL</a:t>
            </a:r>
          </a:p>
          <a:p>
            <a:r>
              <a:rPr lang="en-US" dirty="0"/>
              <a:t>Does not use byte code enhancement</a:t>
            </a:r>
          </a:p>
          <a:p>
            <a:r>
              <a:rPr lang="en-US" dirty="0"/>
              <a:t>Free/open source</a:t>
            </a:r>
          </a:p>
          <a:p>
            <a:endParaRPr lang="en-US" dirty="0"/>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3970318"/>
          </a:xfrm>
          <a:prstGeom prst="rect">
            <a:avLst/>
          </a:prstGeom>
          <a:noFill/>
        </p:spPr>
        <p:txBody>
          <a:bodyPr wrap="square" rtlCol="0">
            <a:spAutoFit/>
          </a:bodyPr>
          <a:lstStyle/>
          <a:p>
            <a:r>
              <a:rPr lang="en-US" dirty="0"/>
              <a:t>References</a:t>
            </a:r>
          </a:p>
          <a:p>
            <a:endParaRPr lang="en-US" dirty="0"/>
          </a:p>
          <a:p>
            <a:r>
              <a:rPr lang="en-US" dirty="0"/>
              <a:t>Doing more with Java, page 86</a:t>
            </a:r>
          </a:p>
          <a:p>
            <a:endParaRPr lang="en-US" dirty="0"/>
          </a:p>
          <a:p>
            <a:r>
              <a:rPr lang="en-US" dirty="0"/>
              <a:t>Hibernate:</a:t>
            </a:r>
          </a:p>
          <a:p>
            <a:r>
              <a:rPr lang="en-US" dirty="0">
                <a:hlinkClick r:id="rId2"/>
              </a:rPr>
              <a:t>https://www.youtube.com/watch?v=slUn_c_A6LA&amp;feature=youtu.be</a:t>
            </a:r>
            <a:endParaRPr lang="en-US" dirty="0"/>
          </a:p>
          <a:p>
            <a:endParaRPr lang="en-US" dirty="0"/>
          </a:p>
          <a:p>
            <a:r>
              <a:rPr lang="en-US" dirty="0">
                <a:hlinkClick r:id="rId3"/>
              </a:rPr>
              <a:t>https://www.tutorialspoint.com/hibernate/</a:t>
            </a:r>
            <a:endParaRPr lang="en-US" dirty="0"/>
          </a:p>
          <a:p>
            <a:endParaRPr lang="en-US" dirty="0"/>
          </a:p>
          <a:p>
            <a:r>
              <a:rPr lang="en-US" dirty="0">
                <a:hlinkClick r:id="rId4"/>
              </a:rPr>
              <a:t>https://howtodoinjava.com/hibernate-tutorials/</a:t>
            </a:r>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2895600" y="639315"/>
            <a:ext cx="8610600" cy="1167944"/>
          </a:xfrm>
        </p:spPr>
        <p:txBody>
          <a:bodyPr>
            <a:normAutofit fontScale="90000"/>
          </a:bodyPr>
          <a:lstStyle/>
          <a:p>
            <a:r>
              <a:rPr lang="en-US" dirty="0"/>
              <a:t>HIBERNATE </a:t>
            </a:r>
            <a:r>
              <a:rPr lang="en-US" b="1" dirty="0"/>
              <a:t>Architecture</a:t>
            </a:r>
            <a:br>
              <a:rPr lang="en-US" b="1" dirty="0"/>
            </a:br>
            <a:endParaRPr lang="en-US" dirty="0"/>
          </a:p>
        </p:txBody>
      </p:sp>
      <p:pic>
        <p:nvPicPr>
          <p:cNvPr id="4" name="Content Placeholder 3">
            <a:extLst>
              <a:ext uri="{FF2B5EF4-FFF2-40B4-BE49-F238E27FC236}">
                <a16:creationId xmlns:a16="http://schemas.microsoft.com/office/drawing/2014/main" id="{1BAA3550-EEFB-4FDA-88CB-2AD371698E3A}"/>
              </a:ext>
            </a:extLst>
          </p:cNvPr>
          <p:cNvPicPr>
            <a:picLocks noGrp="1" noChangeAspect="1"/>
          </p:cNvPicPr>
          <p:nvPr>
            <p:ph idx="1"/>
          </p:nvPr>
        </p:nvPicPr>
        <p:blipFill rotWithShape="1">
          <a:blip r:embed="rId2"/>
          <a:srcRect l="24785" t="38620" r="34229" b="26440"/>
          <a:stretch/>
        </p:blipFill>
        <p:spPr>
          <a:xfrm>
            <a:off x="2996153" y="1302589"/>
            <a:ext cx="6199694" cy="5394085"/>
          </a:xfrm>
          <a:prstGeom prst="rect">
            <a:avLst/>
          </a:prstGeom>
        </p:spPr>
      </p:pic>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728727" y="349916"/>
            <a:ext cx="10680116" cy="1293028"/>
          </a:xfrm>
        </p:spPr>
        <p:txBody>
          <a:bodyPr>
            <a:normAutofit/>
          </a:bodyPr>
          <a:lstStyle/>
          <a:p>
            <a:r>
              <a:rPr lang="en-US" dirty="0"/>
              <a:t>HIBERNATE </a:t>
            </a:r>
            <a:r>
              <a:rPr lang="en-US" b="1" dirty="0"/>
              <a:t>Architecture EXPLANATION</a:t>
            </a:r>
            <a:br>
              <a:rPr lang="en-US" dirty="0"/>
            </a:br>
            <a:endParaRPr lang="en-US"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Rectangle 1">
            <a:extLst>
              <a:ext uri="{FF2B5EF4-FFF2-40B4-BE49-F238E27FC236}">
                <a16:creationId xmlns:a16="http://schemas.microsoft.com/office/drawing/2014/main" id="{7B8FB649-6DBB-4865-AA2F-8087BC036FF1}"/>
              </a:ext>
            </a:extLst>
          </p:cNvPr>
          <p:cNvSpPr>
            <a:spLocks noChangeArrowheads="1"/>
          </p:cNvSpPr>
          <p:nvPr/>
        </p:nvSpPr>
        <p:spPr bwMode="auto">
          <a:xfrm>
            <a:off x="728727" y="1178120"/>
            <a:ext cx="10680116" cy="254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31740"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Let’s understand what each block represents.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apple-system"/>
              </a:rPr>
              <a:t>Configuration</a:t>
            </a:r>
            <a:r>
              <a:rPr kumimoji="0" lang="en-US" altLang="en-US" sz="1600" b="0" i="0" u="none" strike="noStrike" cap="none" normalizeH="0" baseline="0" dirty="0">
                <a:ln>
                  <a:noFill/>
                </a:ln>
                <a:solidFill>
                  <a:srgbClr val="000000"/>
                </a:solidFill>
                <a:effectLst/>
                <a:latin typeface="-apple-system"/>
              </a:rPr>
              <a:t> : Generally written in </a:t>
            </a:r>
            <a:r>
              <a:rPr kumimoji="0" lang="en-US" altLang="en-US" sz="1100" b="0" i="0" u="none" strike="noStrike" cap="none" normalizeH="0" baseline="0" dirty="0" err="1">
                <a:ln>
                  <a:noFill/>
                </a:ln>
                <a:solidFill>
                  <a:srgbClr val="FF0779"/>
                </a:solidFill>
                <a:effectLst/>
                <a:latin typeface="Consolas" panose="020B0609020204030204" pitchFamily="49" charset="0"/>
              </a:rPr>
              <a:t>hibernate.properties</a:t>
            </a:r>
            <a:r>
              <a:rPr kumimoji="0" lang="en-US" altLang="en-US" sz="1600" b="0" i="0" u="none" strike="noStrike" cap="none" normalizeH="0" baseline="0" dirty="0">
                <a:ln>
                  <a:noFill/>
                </a:ln>
                <a:solidFill>
                  <a:srgbClr val="000000"/>
                </a:solidFill>
                <a:effectLst/>
                <a:latin typeface="-apple-system"/>
              </a:rPr>
              <a:t> or </a:t>
            </a:r>
            <a:r>
              <a:rPr kumimoji="0" lang="en-US" altLang="en-US" sz="1100" b="0" i="0" u="none" strike="noStrike" cap="none" normalizeH="0" baseline="0" dirty="0">
                <a:ln>
                  <a:noFill/>
                </a:ln>
                <a:solidFill>
                  <a:srgbClr val="FF0779"/>
                </a:solidFill>
                <a:effectLst/>
                <a:latin typeface="Consolas" panose="020B0609020204030204" pitchFamily="49" charset="0"/>
              </a:rPr>
              <a:t>hibernate.cfg.xml</a:t>
            </a:r>
            <a:r>
              <a:rPr kumimoji="0" lang="en-US" altLang="en-US" sz="1600" b="0" i="0" u="none" strike="noStrike" cap="none" normalizeH="0" baseline="0" dirty="0">
                <a:ln>
                  <a:noFill/>
                </a:ln>
                <a:solidFill>
                  <a:srgbClr val="000000"/>
                </a:solidFill>
                <a:effectLst/>
                <a:latin typeface="-apple-system"/>
              </a:rPr>
              <a:t> files. For Java configuration, you may find class annotated with </a:t>
            </a:r>
            <a:r>
              <a:rPr kumimoji="0" lang="en-US" altLang="en-US" sz="1100" b="0" i="0" u="none" strike="noStrike" cap="none" normalizeH="0" baseline="0" dirty="0">
                <a:ln>
                  <a:noFill/>
                </a:ln>
                <a:solidFill>
                  <a:srgbClr val="FF0779"/>
                </a:solidFill>
                <a:effectLst/>
                <a:latin typeface="Consolas" panose="020B0609020204030204" pitchFamily="49" charset="0"/>
              </a:rPr>
              <a:t>@Configuration</a:t>
            </a:r>
            <a:r>
              <a:rPr kumimoji="0" lang="en-US" altLang="en-US" sz="1600" b="0" i="0" u="none" strike="noStrike" cap="none" normalizeH="0" baseline="0" dirty="0">
                <a:ln>
                  <a:noFill/>
                </a:ln>
                <a:solidFill>
                  <a:srgbClr val="000000"/>
                </a:solidFill>
                <a:effectLst/>
                <a:latin typeface="-apple-system"/>
              </a:rPr>
              <a:t>. It is used by Session Factory to work with Java Application and the Database. It represents an entire set of mappings of an application Java Types to an SQL database.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apple-system"/>
              </a:rPr>
              <a:t>Session Factory</a:t>
            </a:r>
            <a:r>
              <a:rPr kumimoji="0" lang="en-US" altLang="en-US" sz="1600" b="0" i="0" u="none" strike="noStrike" cap="none" normalizeH="0" baseline="0" dirty="0">
                <a:ln>
                  <a:noFill/>
                </a:ln>
                <a:solidFill>
                  <a:srgbClr val="000000"/>
                </a:solidFill>
                <a:effectLst/>
                <a:latin typeface="-apple-system"/>
              </a:rPr>
              <a:t> : Any user application requests Session Factory for a session object. Session Factory uses configuration information from above listed files, to instantiates the session object appropriately.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apple-system"/>
              </a:rPr>
              <a:t>Session</a:t>
            </a:r>
            <a:r>
              <a:rPr kumimoji="0" lang="en-US" altLang="en-US" sz="1600" b="0" i="0" u="none" strike="noStrike" cap="none" normalizeH="0" baseline="0" dirty="0">
                <a:ln>
                  <a:noFill/>
                </a:ln>
                <a:solidFill>
                  <a:srgbClr val="000000"/>
                </a:solidFill>
                <a:effectLst/>
                <a:latin typeface="-apple-system"/>
              </a:rPr>
              <a:t> : This represents the interaction between the application and the database at any point of time. This is represented by the </a:t>
            </a:r>
            <a:r>
              <a:rPr kumimoji="0" lang="en-US" altLang="en-US" sz="1100" b="0" i="0" u="none" strike="noStrike" cap="none" normalizeH="0" baseline="0" dirty="0" err="1">
                <a:ln>
                  <a:noFill/>
                </a:ln>
                <a:solidFill>
                  <a:srgbClr val="FF0779"/>
                </a:solidFill>
                <a:effectLst/>
                <a:latin typeface="Consolas" panose="020B0609020204030204" pitchFamily="49" charset="0"/>
              </a:rPr>
              <a:t>org.hibernate.Session</a:t>
            </a:r>
            <a:r>
              <a:rPr kumimoji="0" lang="en-US" altLang="en-US" sz="1600" b="0" i="0" u="none" strike="noStrike" cap="none" normalizeH="0" baseline="0" dirty="0">
                <a:ln>
                  <a:noFill/>
                </a:ln>
                <a:solidFill>
                  <a:srgbClr val="000000"/>
                </a:solidFill>
                <a:effectLst/>
                <a:latin typeface="-apple-system"/>
              </a:rPr>
              <a:t> class. The instance of a session can be retrieved from the </a:t>
            </a:r>
            <a:r>
              <a:rPr kumimoji="0" lang="en-US" altLang="en-US" sz="1100" b="0" i="0" u="none" strike="noStrike" cap="none" normalizeH="0" baseline="0" dirty="0" err="1">
                <a:ln>
                  <a:noFill/>
                </a:ln>
                <a:solidFill>
                  <a:srgbClr val="FF0779"/>
                </a:solidFill>
                <a:effectLst/>
                <a:latin typeface="Consolas" panose="020B0609020204030204" pitchFamily="49" charset="0"/>
              </a:rPr>
              <a:t>SessionFactory</a:t>
            </a:r>
            <a:r>
              <a:rPr kumimoji="0" lang="en-US" altLang="en-US" sz="1600" b="0" i="0" u="none" strike="noStrike" cap="none" normalizeH="0" baseline="0" dirty="0">
                <a:ln>
                  <a:noFill/>
                </a:ln>
                <a:solidFill>
                  <a:srgbClr val="000000"/>
                </a:solidFill>
                <a:effectLst/>
                <a:latin typeface="-apple-system"/>
              </a:rPr>
              <a:t> bean.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apple-system"/>
              </a:rPr>
              <a:t>Query</a:t>
            </a:r>
            <a:r>
              <a:rPr kumimoji="0" lang="en-US" altLang="en-US" sz="1600" b="0" i="0" u="none" strike="noStrike" cap="none" normalizeH="0" baseline="0" dirty="0">
                <a:ln>
                  <a:noFill/>
                </a:ln>
                <a:solidFill>
                  <a:srgbClr val="000000"/>
                </a:solidFill>
                <a:effectLst/>
                <a:latin typeface="-apple-system"/>
              </a:rPr>
              <a:t> : It allows applications to query the database for one or more stored objects. Hibernate provides different techniques to query database, including </a:t>
            </a:r>
            <a:r>
              <a:rPr kumimoji="0" lang="en-US" altLang="en-US" sz="1100" b="0" i="0" u="none" strike="noStrike" cap="none" normalizeH="0" baseline="0" dirty="0" err="1">
                <a:ln>
                  <a:noFill/>
                </a:ln>
                <a:solidFill>
                  <a:srgbClr val="FF0779"/>
                </a:solidFill>
                <a:effectLst/>
                <a:latin typeface="Consolas" panose="020B0609020204030204" pitchFamily="49" charset="0"/>
              </a:rPr>
              <a:t>NamedQuery</a:t>
            </a:r>
            <a:r>
              <a:rPr kumimoji="0" lang="en-US" altLang="en-US" sz="1600" b="0" i="0" u="none" strike="noStrike" cap="none" normalizeH="0" baseline="0" dirty="0">
                <a:ln>
                  <a:noFill/>
                </a:ln>
                <a:solidFill>
                  <a:srgbClr val="000000"/>
                </a:solidFill>
                <a:effectLst/>
                <a:latin typeface="-apple-system"/>
              </a:rPr>
              <a:t> and </a:t>
            </a:r>
            <a:r>
              <a:rPr kumimoji="0" lang="en-US" altLang="en-US" sz="1100" b="0" i="0" u="none" strike="noStrike" cap="none" normalizeH="0" baseline="0" dirty="0">
                <a:ln>
                  <a:noFill/>
                </a:ln>
                <a:solidFill>
                  <a:srgbClr val="FF0779"/>
                </a:solidFill>
                <a:effectLst/>
                <a:latin typeface="Consolas" panose="020B0609020204030204" pitchFamily="49" charset="0"/>
              </a:rPr>
              <a:t>Criteria API</a:t>
            </a:r>
            <a:r>
              <a:rPr kumimoji="0" lang="en-US" altLang="en-US" sz="1600" b="0" i="0" u="none" strike="noStrike" cap="none" normalizeH="0" baseline="0" dirty="0">
                <a:ln>
                  <a:noFill/>
                </a:ln>
                <a:solidFill>
                  <a:srgbClr val="000000"/>
                </a:solidFill>
                <a:effectLst/>
                <a:latin typeface="-apple-system"/>
              </a:rPr>
              <a:t>.</a:t>
            </a:r>
          </a:p>
        </p:txBody>
      </p:sp>
      <p:sp>
        <p:nvSpPr>
          <p:cNvPr id="8" name="Rectangle 1">
            <a:extLst>
              <a:ext uri="{FF2B5EF4-FFF2-40B4-BE49-F238E27FC236}">
                <a16:creationId xmlns:a16="http://schemas.microsoft.com/office/drawing/2014/main" id="{55F84D19-E64E-41B5-AC68-8F84F1720A4A}"/>
              </a:ext>
            </a:extLst>
          </p:cNvPr>
          <p:cNvSpPr>
            <a:spLocks noChangeArrowheads="1"/>
          </p:cNvSpPr>
          <p:nvPr/>
        </p:nvSpPr>
        <p:spPr bwMode="auto">
          <a:xfrm>
            <a:off x="728727" y="3962542"/>
            <a:ext cx="10680117" cy="254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31740"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apple-system"/>
              </a:rPr>
              <a:t>First-level cache</a:t>
            </a:r>
            <a:r>
              <a:rPr kumimoji="0" lang="en-US" altLang="en-US" sz="1600" b="0" i="0" u="none" strike="noStrike" cap="none" normalizeH="0" baseline="0" dirty="0">
                <a:ln>
                  <a:noFill/>
                </a:ln>
                <a:solidFill>
                  <a:srgbClr val="000000"/>
                </a:solidFill>
                <a:effectLst/>
                <a:latin typeface="-apple-system"/>
              </a:rPr>
              <a:t> : It represents the default cache used by Hibernate Session object while interacting with the database. It is also called as session cache and caches objects within the current session. All requests from the Session object to the database must pass through the first-level cache or session cache. One must note that the first-level cache is available with the session object until the Session object is live.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apple-system"/>
              </a:rPr>
              <a:t>Transaction</a:t>
            </a:r>
            <a:r>
              <a:rPr kumimoji="0" lang="en-US" altLang="en-US" sz="1600" b="0" i="0" u="none" strike="noStrike" cap="none" normalizeH="0" baseline="0" dirty="0">
                <a:ln>
                  <a:noFill/>
                </a:ln>
                <a:solidFill>
                  <a:srgbClr val="000000"/>
                </a:solidFill>
                <a:effectLst/>
                <a:latin typeface="-apple-system"/>
              </a:rPr>
              <a:t> : enables you to achieve data consistency, and rollback incase something goes unexpected.</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rgbClr val="000000"/>
                </a:solidFill>
                <a:effectLst/>
                <a:latin typeface="-apple-system"/>
              </a:rPr>
              <a:t>Persistent objects</a:t>
            </a:r>
            <a:r>
              <a:rPr kumimoji="0" lang="en-US" altLang="en-US" sz="1600" b="0" i="0" u="none" strike="noStrike" cap="none" normalizeH="0" baseline="0" dirty="0">
                <a:ln>
                  <a:noFill/>
                </a:ln>
                <a:solidFill>
                  <a:srgbClr val="000000"/>
                </a:solidFill>
                <a:effectLst/>
                <a:latin typeface="-apple-system"/>
              </a:rPr>
              <a:t> : These are plain old Java objects (POJOs), which get persisted as one of the rows in the related table in the database by </a:t>
            </a:r>
            <a:r>
              <a:rPr kumimoji="0" lang="en-US" altLang="en-US" sz="1600" b="0" i="0" u="none" strike="noStrike" cap="none" normalizeH="0" baseline="0" dirty="0" err="1">
                <a:ln>
                  <a:noFill/>
                </a:ln>
                <a:solidFill>
                  <a:srgbClr val="000000"/>
                </a:solidFill>
                <a:effectLst/>
                <a:latin typeface="-apple-system"/>
              </a:rPr>
              <a:t>hibernate.They</a:t>
            </a:r>
            <a:r>
              <a:rPr kumimoji="0" lang="en-US" altLang="en-US" sz="1600" b="0" i="0" u="none" strike="noStrike" cap="none" normalizeH="0" baseline="0" dirty="0">
                <a:ln>
                  <a:noFill/>
                </a:ln>
                <a:solidFill>
                  <a:srgbClr val="000000"/>
                </a:solidFill>
                <a:effectLst/>
                <a:latin typeface="-apple-system"/>
              </a:rPr>
              <a:t> can be configured in configurations files (</a:t>
            </a:r>
            <a:r>
              <a:rPr kumimoji="0" lang="en-US" altLang="en-US" sz="1100" b="0" i="0" u="none" strike="noStrike" cap="none" normalizeH="0" baseline="0" dirty="0">
                <a:ln>
                  <a:noFill/>
                </a:ln>
                <a:solidFill>
                  <a:srgbClr val="FF0779"/>
                </a:solidFill>
                <a:effectLst/>
                <a:latin typeface="Consolas" panose="020B0609020204030204" pitchFamily="49" charset="0"/>
              </a:rPr>
              <a:t>hibernate.cfg.xml</a:t>
            </a:r>
            <a:r>
              <a:rPr kumimoji="0" lang="en-US" altLang="en-US" sz="1600" b="0" i="0" u="none" strike="noStrike" cap="none" normalizeH="0" baseline="0" dirty="0">
                <a:ln>
                  <a:noFill/>
                </a:ln>
                <a:solidFill>
                  <a:srgbClr val="000000"/>
                </a:solidFill>
                <a:effectLst/>
                <a:latin typeface="-apple-system"/>
              </a:rPr>
              <a:t> or </a:t>
            </a:r>
            <a:r>
              <a:rPr kumimoji="0" lang="en-US" altLang="en-US" sz="1100" b="0" i="0" u="none" strike="noStrike" cap="none" normalizeH="0" baseline="0" dirty="0" err="1">
                <a:ln>
                  <a:noFill/>
                </a:ln>
                <a:solidFill>
                  <a:srgbClr val="FF0779"/>
                </a:solidFill>
                <a:effectLst/>
                <a:latin typeface="Consolas" panose="020B0609020204030204" pitchFamily="49" charset="0"/>
              </a:rPr>
              <a:t>hibernate.properties</a:t>
            </a:r>
            <a:r>
              <a:rPr kumimoji="0" lang="en-US" altLang="en-US" sz="1600" b="0" i="0" u="none" strike="noStrike" cap="none" normalizeH="0" baseline="0" dirty="0">
                <a:ln>
                  <a:noFill/>
                </a:ln>
                <a:solidFill>
                  <a:srgbClr val="000000"/>
                </a:solidFill>
                <a:effectLst/>
                <a:latin typeface="-apple-system"/>
              </a:rPr>
              <a:t>) or annotated with </a:t>
            </a:r>
            <a:r>
              <a:rPr kumimoji="0" lang="en-US" altLang="en-US" sz="1100" b="0" i="0" u="none" strike="noStrike" cap="none" normalizeH="0" baseline="0" dirty="0">
                <a:ln>
                  <a:noFill/>
                </a:ln>
                <a:solidFill>
                  <a:srgbClr val="FF0779"/>
                </a:solidFill>
                <a:effectLst/>
                <a:latin typeface="Consolas" panose="020B0609020204030204" pitchFamily="49" charset="0"/>
              </a:rPr>
              <a:t>@Entity</a:t>
            </a:r>
            <a:r>
              <a:rPr kumimoji="0" lang="en-US" altLang="en-US" sz="1600" b="0" i="0" u="none" strike="noStrike" cap="none" normalizeH="0" baseline="0" dirty="0">
                <a:ln>
                  <a:noFill/>
                </a:ln>
                <a:solidFill>
                  <a:srgbClr val="000000"/>
                </a:solidFill>
                <a:effectLst/>
                <a:latin typeface="-apple-system"/>
              </a:rPr>
              <a:t> annotation.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rgbClr val="000000"/>
                </a:solidFill>
                <a:effectLst/>
                <a:latin typeface="-apple-system"/>
              </a:rPr>
              <a:t>Second-level cache</a:t>
            </a:r>
            <a:r>
              <a:rPr kumimoji="0" lang="en-US" altLang="en-US" sz="1600" b="0" i="0" u="none" strike="noStrike" cap="none" normalizeH="0" baseline="0" dirty="0">
                <a:ln>
                  <a:noFill/>
                </a:ln>
                <a:solidFill>
                  <a:srgbClr val="000000"/>
                </a:solidFill>
                <a:effectLst/>
                <a:latin typeface="-apple-system"/>
              </a:rPr>
              <a:t> : It is used to store objects across sessions. This needs to be explicitly enabled and one would be required to provide the cache provider for a second-level cache. One of the common second-level cache providers is </a:t>
            </a:r>
            <a:r>
              <a:rPr kumimoji="0" lang="en-US" altLang="en-US" sz="1600" b="0" i="1" u="none" strike="noStrike" cap="none" normalizeH="0" baseline="0" dirty="0" err="1">
                <a:ln>
                  <a:noFill/>
                </a:ln>
                <a:solidFill>
                  <a:srgbClr val="000000"/>
                </a:solidFill>
                <a:effectLst/>
                <a:latin typeface="-apple-system"/>
              </a:rPr>
              <a:t>EhCache</a:t>
            </a:r>
            <a:r>
              <a:rPr kumimoji="0" lang="en-US" altLang="en-US" sz="1600" b="0" i="0" u="none" strike="noStrike" cap="none" normalizeH="0" baseline="0" dirty="0">
                <a:ln>
                  <a:noFill/>
                </a:ln>
                <a:solidFill>
                  <a:srgbClr val="000000"/>
                </a:solidFill>
                <a:effectLst/>
                <a:latin typeface="-apple-system"/>
              </a:rPr>
              <a:t>.</a:t>
            </a:r>
          </a:p>
        </p:txBody>
      </p:sp>
    </p:spTree>
    <p:extLst>
      <p:ext uri="{BB962C8B-B14F-4D97-AF65-F5344CB8AC3E}">
        <p14:creationId xmlns:p14="http://schemas.microsoft.com/office/powerpoint/2010/main" val="12828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normAutofit/>
          </a:bodyPr>
          <a:lstStyle/>
          <a:p>
            <a:r>
              <a:rPr lang="en-US" dirty="0"/>
              <a:t>HIBERNATE </a:t>
            </a:r>
            <a:r>
              <a:rPr lang="en-US" b="1" dirty="0"/>
              <a:t>Architecture EXPLANATION</a:t>
            </a:r>
            <a:endParaRPr lang="en-US" dirty="0"/>
          </a:p>
        </p:txBody>
      </p:sp>
      <p:pic>
        <p:nvPicPr>
          <p:cNvPr id="4" name="Picture 3">
            <a:extLst>
              <a:ext uri="{FF2B5EF4-FFF2-40B4-BE49-F238E27FC236}">
                <a16:creationId xmlns:a16="http://schemas.microsoft.com/office/drawing/2014/main" id="{2282A891-5AAF-4D5B-BBBA-674C2FB77A4C}"/>
              </a:ext>
            </a:extLst>
          </p:cNvPr>
          <p:cNvPicPr>
            <a:picLocks noChangeAspect="1"/>
          </p:cNvPicPr>
          <p:nvPr/>
        </p:nvPicPr>
        <p:blipFill rotWithShape="1">
          <a:blip r:embed="rId2"/>
          <a:srcRect l="23089" t="24968" r="31691" b="28255"/>
          <a:stretch/>
        </p:blipFill>
        <p:spPr>
          <a:xfrm>
            <a:off x="341331" y="1868021"/>
            <a:ext cx="7458472" cy="4339906"/>
          </a:xfrm>
          <a:prstGeom prst="rect">
            <a:avLst/>
          </a:prstGeom>
        </p:spPr>
      </p:pic>
    </p:spTree>
    <p:extLst>
      <p:ext uri="{BB962C8B-B14F-4D97-AF65-F5344CB8AC3E}">
        <p14:creationId xmlns:p14="http://schemas.microsoft.com/office/powerpoint/2010/main" val="311404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normAutofit/>
          </a:bodyPr>
          <a:lstStyle/>
          <a:p>
            <a:r>
              <a:rPr lang="en-US" dirty="0"/>
              <a:t>HIBERNATE </a:t>
            </a:r>
            <a:r>
              <a:rPr lang="en-US" b="1" dirty="0"/>
              <a:t>Architecture ADVANTAGES</a:t>
            </a: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2222739" y="2237692"/>
            <a:ext cx="7746521" cy="4024125"/>
          </a:xfrm>
        </p:spPr>
        <p:txBody>
          <a:bodyPr>
            <a:normAutofit/>
          </a:bodyPr>
          <a:lstStyle/>
          <a:p>
            <a:pPr lvl="1"/>
            <a:r>
              <a:rPr lang="en-US" sz="2400" dirty="0"/>
              <a:t>It is simple to start it and run it</a:t>
            </a:r>
          </a:p>
          <a:p>
            <a:pPr lvl="1"/>
            <a:r>
              <a:rPr lang="en-US" sz="2400" dirty="0"/>
              <a:t>It is not intrusive to the build / deploy process</a:t>
            </a:r>
          </a:p>
          <a:p>
            <a:pPr lvl="1"/>
            <a:r>
              <a:rPr lang="en-US" sz="2400" dirty="0"/>
              <a:t>Persistence objects can follow common java idioms: Association, Inheritance, Polymorphism, Composition, Collections</a:t>
            </a:r>
          </a:p>
          <a:p>
            <a:pPr lvl="1"/>
            <a:r>
              <a:rPr lang="en-US" sz="2400" dirty="0"/>
              <a:t>Most of the cases Java objects do not even know they can be persisted.</a:t>
            </a:r>
          </a:p>
          <a:p>
            <a:pPr lvl="1"/>
            <a:r>
              <a:rPr lang="en-US" sz="2400" dirty="0"/>
              <a:t>Developers can focus on object modeling</a:t>
            </a:r>
          </a:p>
          <a:p>
            <a:pPr lvl="1"/>
            <a:r>
              <a:rPr lang="en-US" sz="2400" dirty="0"/>
              <a:t>Query mechanism closely resembles SQL so learning curve is low</a:t>
            </a:r>
          </a:p>
        </p:txBody>
      </p:sp>
    </p:spTree>
    <p:extLst>
      <p:ext uri="{BB962C8B-B14F-4D97-AF65-F5344CB8AC3E}">
        <p14:creationId xmlns:p14="http://schemas.microsoft.com/office/powerpoint/2010/main" val="19617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1293028"/>
          </a:xfrm>
        </p:spPr>
        <p:txBody>
          <a:bodyPr>
            <a:normAutofit/>
          </a:bodyPr>
          <a:lstStyle/>
          <a:p>
            <a:r>
              <a:rPr lang="en-US" dirty="0"/>
              <a:t>HIBERNATE </a:t>
            </a:r>
            <a:r>
              <a:rPr lang="en-US" b="1" dirty="0"/>
              <a:t>Architecture</a:t>
            </a:r>
            <a:endParaRPr lang="en-US"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pic>
        <p:nvPicPr>
          <p:cNvPr id="8" name="Picture 7">
            <a:extLst>
              <a:ext uri="{FF2B5EF4-FFF2-40B4-BE49-F238E27FC236}">
                <a16:creationId xmlns:a16="http://schemas.microsoft.com/office/drawing/2014/main" id="{2B0059AA-A3BE-4BDB-9B67-89B9922F6CFC}"/>
              </a:ext>
            </a:extLst>
          </p:cNvPr>
          <p:cNvPicPr>
            <a:picLocks noChangeAspect="1"/>
          </p:cNvPicPr>
          <p:nvPr/>
        </p:nvPicPr>
        <p:blipFill rotWithShape="1">
          <a:blip r:embed="rId2"/>
          <a:srcRect l="23156" t="52167" r="25894" b="13499"/>
          <a:stretch/>
        </p:blipFill>
        <p:spPr>
          <a:xfrm>
            <a:off x="2698537" y="1611630"/>
            <a:ext cx="6794925" cy="4674870"/>
          </a:xfrm>
          <a:prstGeom prst="rect">
            <a:avLst/>
          </a:prstGeom>
        </p:spPr>
      </p:pic>
    </p:spTree>
    <p:extLst>
      <p:ext uri="{BB962C8B-B14F-4D97-AF65-F5344CB8AC3E}">
        <p14:creationId xmlns:p14="http://schemas.microsoft.com/office/powerpoint/2010/main" val="70956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350715"/>
            <a:ext cx="10426151" cy="1293028"/>
          </a:xfrm>
        </p:spPr>
        <p:txBody>
          <a:bodyPr/>
          <a:lstStyle/>
          <a:p>
            <a:r>
              <a:rPr lang="en-US" dirty="0"/>
              <a:t>HIBERNATE </a:t>
            </a:r>
            <a:r>
              <a:rPr lang="en-US" b="1" dirty="0"/>
              <a:t>Architecture ADVANTAGES</a:t>
            </a:r>
            <a:endParaRPr lang="en-US" dirty="0"/>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356559" y="1818618"/>
            <a:ext cx="5812971" cy="4783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Hibernate uses various existing Java APIs, like JDBC, Java Transaction API(JTA),</a:t>
            </a:r>
          </a:p>
          <a:p>
            <a:pPr marL="0" indent="0">
              <a:buNone/>
            </a:pPr>
            <a:r>
              <a:rPr lang="en-US" dirty="0"/>
              <a:t>and Java Naming and Directory Interface (JNDI). JDBC provides a rudimentary</a:t>
            </a:r>
          </a:p>
          <a:p>
            <a:pPr marL="0" indent="0">
              <a:buNone/>
            </a:pPr>
            <a:r>
              <a:rPr lang="en-US" dirty="0"/>
              <a:t>level of abstraction of functionality common to relational databases, allowing</a:t>
            </a:r>
          </a:p>
          <a:p>
            <a:pPr marL="0" indent="0">
              <a:buNone/>
            </a:pPr>
            <a:r>
              <a:rPr lang="en-US" dirty="0"/>
              <a:t>almost any database with a JDBC driver to be supported by Hibernate. JNDI</a:t>
            </a:r>
          </a:p>
          <a:p>
            <a:pPr marL="0" indent="0">
              <a:buNone/>
            </a:pPr>
            <a:r>
              <a:rPr lang="en-US" dirty="0"/>
              <a:t>and JTA allow Hibernate to be integrated with J2EE application servers.</a:t>
            </a:r>
          </a:p>
          <a:p>
            <a:pPr marL="0" indent="0">
              <a:buNone/>
            </a:pPr>
            <a:r>
              <a:rPr lang="en-US" dirty="0"/>
              <a:t>Following section gives brief description of each of the class objects involved in</a:t>
            </a:r>
          </a:p>
          <a:p>
            <a:pPr marL="0" indent="0">
              <a:buNone/>
            </a:pPr>
            <a:r>
              <a:rPr lang="en-US" dirty="0"/>
              <a:t>Hibernate Application Architecture.</a:t>
            </a:r>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169530" y="1643743"/>
            <a:ext cx="5665911" cy="46373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 </a:t>
            </a:r>
            <a:r>
              <a:rPr lang="en-US" b="1" dirty="0"/>
              <a:t>Configuration Object:</a:t>
            </a:r>
          </a:p>
          <a:p>
            <a:pPr marL="0" indent="0">
              <a:buNone/>
            </a:pPr>
            <a:r>
              <a:rPr lang="en-US" dirty="0"/>
              <a:t>The Configuration object is the first Hibernate object you create in any</a:t>
            </a:r>
          </a:p>
          <a:p>
            <a:pPr marL="0" indent="0">
              <a:buNone/>
            </a:pPr>
            <a:r>
              <a:rPr lang="en-US" dirty="0"/>
              <a:t>Hibernate application and usually created only once during application</a:t>
            </a:r>
          </a:p>
          <a:p>
            <a:pPr marL="0" indent="0">
              <a:buNone/>
            </a:pPr>
            <a:r>
              <a:rPr lang="en-US" dirty="0"/>
              <a:t>initialization. It represents a configuration or properties file required by the</a:t>
            </a:r>
          </a:p>
          <a:p>
            <a:pPr marL="0" indent="0">
              <a:buNone/>
            </a:pPr>
            <a:r>
              <a:rPr lang="en-US" dirty="0"/>
              <a:t>Hibernate. The Configuration object provides two keys components:</a:t>
            </a:r>
          </a:p>
          <a:p>
            <a:r>
              <a:rPr lang="en-US" b="1" dirty="0"/>
              <a:t>Database Connection: </a:t>
            </a:r>
            <a:r>
              <a:rPr lang="en-US" dirty="0"/>
              <a:t>This is handled through one or more configuration</a:t>
            </a:r>
          </a:p>
          <a:p>
            <a:pPr marL="0" indent="0">
              <a:buNone/>
            </a:pPr>
            <a:r>
              <a:rPr lang="en-US" dirty="0"/>
              <a:t>files supported by Hibernate. These files</a:t>
            </a:r>
          </a:p>
          <a:p>
            <a:pPr marL="0" indent="0">
              <a:buNone/>
            </a:pPr>
            <a:r>
              <a:rPr lang="en-US" dirty="0"/>
              <a:t>are </a:t>
            </a:r>
            <a:r>
              <a:rPr lang="en-US" b="1" dirty="0" err="1"/>
              <a:t>hibernate.properties</a:t>
            </a:r>
            <a:r>
              <a:rPr lang="en-US" b="1" dirty="0"/>
              <a:t> </a:t>
            </a:r>
            <a:r>
              <a:rPr lang="en-US" dirty="0"/>
              <a:t>and </a:t>
            </a:r>
            <a:r>
              <a:rPr lang="en-US" b="1" dirty="0"/>
              <a:t>hibernate.cfg.xml</a:t>
            </a:r>
            <a:r>
              <a:rPr lang="en-US" dirty="0"/>
              <a:t>.</a:t>
            </a:r>
          </a:p>
          <a:p>
            <a:r>
              <a:rPr lang="en-US" b="1" dirty="0"/>
              <a:t>Class Mapping Setup</a:t>
            </a:r>
          </a:p>
          <a:p>
            <a:pPr marL="0" indent="0">
              <a:buNone/>
            </a:pPr>
            <a:r>
              <a:rPr lang="en-US" dirty="0"/>
              <a:t>This component creates the connection between the Java classes and database</a:t>
            </a:r>
          </a:p>
          <a:p>
            <a:pPr marL="0" indent="0">
              <a:buNone/>
            </a:pPr>
            <a:r>
              <a:rPr lang="en-US" dirty="0"/>
              <a:t>tables.</a:t>
            </a:r>
            <a:endParaRPr lang="en-US" sz="2400" b="1" dirty="0"/>
          </a:p>
          <a:p>
            <a:pPr marL="0" indent="0">
              <a:buNone/>
            </a:pPr>
            <a:endParaRPr lang="en-US" dirty="0"/>
          </a:p>
        </p:txBody>
      </p:sp>
    </p:spTree>
    <p:extLst>
      <p:ext uri="{BB962C8B-B14F-4D97-AF65-F5344CB8AC3E}">
        <p14:creationId xmlns:p14="http://schemas.microsoft.com/office/powerpoint/2010/main" val="201265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52423" y="131918"/>
            <a:ext cx="10426151" cy="1293028"/>
          </a:xfrm>
        </p:spPr>
        <p:txBody>
          <a:bodyPr/>
          <a:lstStyle/>
          <a:p>
            <a:pPr algn="ctr"/>
            <a:r>
              <a:rPr lang="en-US" b="1" dirty="0"/>
              <a:t>Hibernate Environment setup</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415844" y="1373123"/>
            <a:ext cx="11360312" cy="2589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dirty="0"/>
              <a:t>Downloading Hibernate:</a:t>
            </a:r>
          </a:p>
          <a:p>
            <a:pPr lvl="1"/>
            <a:r>
              <a:rPr lang="en-US" dirty="0"/>
              <a:t> Download the latest version of Hibernate http://www.hibernate.org/downloads</a:t>
            </a:r>
          </a:p>
          <a:p>
            <a:pPr marL="0" indent="0" algn="ctr">
              <a:buNone/>
            </a:pPr>
            <a:r>
              <a:rPr lang="en-US" dirty="0"/>
              <a:t> Hibernate Prerequisites</a:t>
            </a:r>
          </a:p>
        </p:txBody>
      </p:sp>
      <p:graphicFrame>
        <p:nvGraphicFramePr>
          <p:cNvPr id="3" name="Table 2">
            <a:extLst>
              <a:ext uri="{FF2B5EF4-FFF2-40B4-BE49-F238E27FC236}">
                <a16:creationId xmlns:a16="http://schemas.microsoft.com/office/drawing/2014/main" id="{13544557-1B50-499C-920C-8FE1715156D6}"/>
              </a:ext>
            </a:extLst>
          </p:cNvPr>
          <p:cNvGraphicFramePr>
            <a:graphicFrameLocks noGrp="1"/>
          </p:cNvGraphicFramePr>
          <p:nvPr>
            <p:extLst>
              <p:ext uri="{D42A27DB-BD31-4B8C-83A1-F6EECF244321}">
                <p14:modId xmlns:p14="http://schemas.microsoft.com/office/powerpoint/2010/main" val="3385658881"/>
              </p:ext>
            </p:extLst>
          </p:nvPr>
        </p:nvGraphicFramePr>
        <p:xfrm>
          <a:off x="2000694" y="2743200"/>
          <a:ext cx="8529608" cy="3683656"/>
        </p:xfrm>
        <a:graphic>
          <a:graphicData uri="http://schemas.openxmlformats.org/drawingml/2006/table">
            <a:tbl>
              <a:tblPr firstRow="1" bandRow="1">
                <a:tableStyleId>{93296810-A885-4BE3-A3E7-6D5BEEA58F35}</a:tableStyleId>
              </a:tblPr>
              <a:tblGrid>
                <a:gridCol w="650249">
                  <a:extLst>
                    <a:ext uri="{9D8B030D-6E8A-4147-A177-3AD203B41FA5}">
                      <a16:colId xmlns:a16="http://schemas.microsoft.com/office/drawing/2014/main" val="3231979023"/>
                    </a:ext>
                  </a:extLst>
                </a:gridCol>
                <a:gridCol w="7879359">
                  <a:extLst>
                    <a:ext uri="{9D8B030D-6E8A-4147-A177-3AD203B41FA5}">
                      <a16:colId xmlns:a16="http://schemas.microsoft.com/office/drawing/2014/main" val="1340417587"/>
                    </a:ext>
                  </a:extLst>
                </a:gridCol>
              </a:tblGrid>
              <a:tr h="389720">
                <a:tc>
                  <a:txBody>
                    <a:bodyPr/>
                    <a:lstStyle/>
                    <a:p>
                      <a:pPr algn="ctr"/>
                      <a:r>
                        <a:rPr lang="en-US" dirty="0"/>
                        <a:t>S.N.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Packages/Libraries</a:t>
                      </a:r>
                    </a:p>
                  </a:txBody>
                  <a:tcPr/>
                </a:tc>
                <a:extLst>
                  <a:ext uri="{0D108BD9-81ED-4DB2-BD59-A6C34878D82A}">
                    <a16:rowId xmlns:a16="http://schemas.microsoft.com/office/drawing/2014/main" val="1945804222"/>
                  </a:ext>
                </a:extLst>
              </a:tr>
              <a:tr h="389720">
                <a:tc>
                  <a:txBody>
                    <a:bodyPr/>
                    <a:lstStyle/>
                    <a:p>
                      <a:pPr algn="ctr"/>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dom4j - XML parsing www.dom4j.org/</a:t>
                      </a:r>
                    </a:p>
                  </a:txBody>
                  <a:tcPr/>
                </a:tc>
                <a:extLst>
                  <a:ext uri="{0D108BD9-81ED-4DB2-BD59-A6C34878D82A}">
                    <a16:rowId xmlns:a16="http://schemas.microsoft.com/office/drawing/2014/main" val="1181099210"/>
                  </a:ext>
                </a:extLst>
              </a:tr>
              <a:tr h="389720">
                <a:tc>
                  <a:txBody>
                    <a:bodyPr/>
                    <a:lstStyle/>
                    <a:p>
                      <a:pPr algn="ctr"/>
                      <a:r>
                        <a:rPr lang="en-US" dirty="0"/>
                        <a:t>2</a:t>
                      </a:r>
                    </a:p>
                  </a:txBody>
                  <a:tcPr/>
                </a:tc>
                <a:tc>
                  <a:txBody>
                    <a:bodyPr/>
                    <a:lstStyle/>
                    <a:p>
                      <a:r>
                        <a:rPr lang="en-US" dirty="0" err="1"/>
                        <a:t>Xalan</a:t>
                      </a:r>
                      <a:r>
                        <a:rPr lang="en-US" dirty="0"/>
                        <a:t> - XSLT Processor http://xml.apache.org/xalan-j/</a:t>
                      </a:r>
                    </a:p>
                  </a:txBody>
                  <a:tcPr/>
                </a:tc>
                <a:extLst>
                  <a:ext uri="{0D108BD9-81ED-4DB2-BD59-A6C34878D82A}">
                    <a16:rowId xmlns:a16="http://schemas.microsoft.com/office/drawing/2014/main" val="1684703929"/>
                  </a:ext>
                </a:extLst>
              </a:tr>
              <a:tr h="389720">
                <a:tc>
                  <a:txBody>
                    <a:bodyPr/>
                    <a:lstStyle/>
                    <a:p>
                      <a:pPr algn="ctr"/>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Xerces - The Xerces Java Parser http://xml.apache.org/xerces-j/</a:t>
                      </a:r>
                    </a:p>
                  </a:txBody>
                  <a:tcPr/>
                </a:tc>
                <a:extLst>
                  <a:ext uri="{0D108BD9-81ED-4DB2-BD59-A6C34878D82A}">
                    <a16:rowId xmlns:a16="http://schemas.microsoft.com/office/drawing/2014/main" val="1282337972"/>
                  </a:ext>
                </a:extLst>
              </a:tr>
              <a:tr h="672668">
                <a:tc>
                  <a:txBody>
                    <a:bodyPr/>
                    <a:lstStyle/>
                    <a:p>
                      <a:pPr algn="ctr"/>
                      <a:r>
                        <a:rPr lang="en-US" dirty="0"/>
                        <a:t>4</a:t>
                      </a:r>
                    </a:p>
                  </a:txBody>
                  <a:tcPr/>
                </a:tc>
                <a:tc>
                  <a:txBody>
                    <a:bodyPr/>
                    <a:lstStyle/>
                    <a:p>
                      <a:pPr marL="0" indent="0">
                        <a:buNone/>
                      </a:pPr>
                      <a:r>
                        <a:rPr lang="en-US" dirty="0" err="1"/>
                        <a:t>cglib</a:t>
                      </a:r>
                      <a:r>
                        <a:rPr lang="en-US" dirty="0"/>
                        <a:t> - Appropriate changes to Java classes at runtime http://cglib.sourceforge.net/</a:t>
                      </a:r>
                    </a:p>
                  </a:txBody>
                  <a:tcPr/>
                </a:tc>
                <a:extLst>
                  <a:ext uri="{0D108BD9-81ED-4DB2-BD59-A6C34878D82A}">
                    <a16:rowId xmlns:a16="http://schemas.microsoft.com/office/drawing/2014/main" val="1453010705"/>
                  </a:ext>
                </a:extLst>
              </a:tr>
              <a:tr h="389720">
                <a:tc>
                  <a:txBody>
                    <a:bodyPr/>
                    <a:lstStyle/>
                    <a:p>
                      <a:pPr algn="ctr"/>
                      <a:r>
                        <a:rPr lang="en-US" dirty="0"/>
                        <a:t>5</a:t>
                      </a:r>
                    </a:p>
                  </a:txBody>
                  <a:tcPr/>
                </a:tc>
                <a:tc>
                  <a:txBody>
                    <a:bodyPr/>
                    <a:lstStyle/>
                    <a:p>
                      <a:r>
                        <a:rPr lang="en-US" dirty="0"/>
                        <a:t>log4j - Logging Framework http://logging.apache.org/log4j</a:t>
                      </a:r>
                    </a:p>
                  </a:txBody>
                  <a:tcPr/>
                </a:tc>
                <a:extLst>
                  <a:ext uri="{0D108BD9-81ED-4DB2-BD59-A6C34878D82A}">
                    <a16:rowId xmlns:a16="http://schemas.microsoft.com/office/drawing/2014/main" val="4148489942"/>
                  </a:ext>
                </a:extLst>
              </a:tr>
              <a:tr h="672668">
                <a:tc>
                  <a:txBody>
                    <a:bodyPr/>
                    <a:lstStyle/>
                    <a:p>
                      <a:pPr algn="ctr"/>
                      <a:r>
                        <a:rPr lang="en-US" dirty="0"/>
                        <a:t>6</a:t>
                      </a:r>
                    </a:p>
                  </a:txBody>
                  <a:tcPr/>
                </a:tc>
                <a:tc>
                  <a:txBody>
                    <a:bodyPr/>
                    <a:lstStyle/>
                    <a:p>
                      <a:r>
                        <a:rPr lang="en-US" dirty="0"/>
                        <a:t>Commons - Logging, Email etc. http://jakarta.apache.org/commons</a:t>
                      </a:r>
                    </a:p>
                  </a:txBody>
                  <a:tcPr/>
                </a:tc>
                <a:extLst>
                  <a:ext uri="{0D108BD9-81ED-4DB2-BD59-A6C34878D82A}">
                    <a16:rowId xmlns:a16="http://schemas.microsoft.com/office/drawing/2014/main" val="1499053675"/>
                  </a:ext>
                </a:extLst>
              </a:tr>
              <a:tr h="389720">
                <a:tc>
                  <a:txBody>
                    <a:bodyPr/>
                    <a:lstStyle/>
                    <a:p>
                      <a:pPr algn="ctr"/>
                      <a:r>
                        <a:rPr lang="en-US" dirty="0"/>
                        <a:t>7</a:t>
                      </a:r>
                    </a:p>
                  </a:txBody>
                  <a:tcPr/>
                </a:tc>
                <a:tc>
                  <a:txBody>
                    <a:bodyPr/>
                    <a:lstStyle/>
                    <a:p>
                      <a:r>
                        <a:rPr lang="en-US" dirty="0"/>
                        <a:t>SLF4J - Logging Facade for Java http://www.slf4j.org</a:t>
                      </a:r>
                    </a:p>
                  </a:txBody>
                  <a:tcPr/>
                </a:tc>
                <a:extLst>
                  <a:ext uri="{0D108BD9-81ED-4DB2-BD59-A6C34878D82A}">
                    <a16:rowId xmlns:a16="http://schemas.microsoft.com/office/drawing/2014/main" val="2643437262"/>
                  </a:ext>
                </a:extLst>
              </a:tr>
            </a:tbl>
          </a:graphicData>
        </a:graphic>
      </p:graphicFrame>
    </p:spTree>
    <p:extLst>
      <p:ext uri="{BB962C8B-B14F-4D97-AF65-F5344CB8AC3E}">
        <p14:creationId xmlns:p14="http://schemas.microsoft.com/office/powerpoint/2010/main" val="260177903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4952</TotalTime>
  <Words>585</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Century Gothic</vt:lpstr>
      <vt:lpstr>Consolas</vt:lpstr>
      <vt:lpstr>Vapor Trail</vt:lpstr>
      <vt:lpstr>HIBERNATE</vt:lpstr>
      <vt:lpstr>CODING TOPIC INTRODUCTION</vt:lpstr>
      <vt:lpstr>HIBERNATE Architecture </vt:lpstr>
      <vt:lpstr>HIBERNATE Architecture EXPLANATION </vt:lpstr>
      <vt:lpstr>HIBERNATE Architecture EXPLANATION</vt:lpstr>
      <vt:lpstr>HIBERNATE Architecture ADVANTAGES</vt:lpstr>
      <vt:lpstr>HIBERNATE Architecture</vt:lpstr>
      <vt:lpstr>HIBERNATE Architecture ADVANTAGES</vt:lpstr>
      <vt:lpstr>Hibernate Environment setup</vt:lpstr>
      <vt:lpstr>Hibernate configuration file</vt:lpstr>
      <vt:lpstr>Hibernate Sample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12</cp:revision>
  <dcterms:created xsi:type="dcterms:W3CDTF">2019-05-04T02:23:49Z</dcterms:created>
  <dcterms:modified xsi:type="dcterms:W3CDTF">2019-05-28T07:20:43Z</dcterms:modified>
</cp:coreProperties>
</file>