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4" r:id="rId5"/>
    <p:sldId id="258" r:id="rId6"/>
    <p:sldId id="261" r:id="rId7"/>
    <p:sldId id="266"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E3F032-4095-4FAF-B956-EB408395812E}" v="42" dt="2019-05-14T05:04:54.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66" d="100"/>
          <a:sy n="66" d="100"/>
        </p:scale>
        <p:origin x="64"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6FE3F032-4095-4FAF-B956-EB408395812E}"/>
    <pc:docChg chg="undo custSel addSld delSld modSld sldOrd">
      <pc:chgData name="Edgar Romero" userId="4277ae02-cb03-4964-a174-af1da477243e" providerId="ADAL" clId="{6FE3F032-4095-4FAF-B956-EB408395812E}" dt="2019-05-14T05:04:54.990" v="657"/>
      <pc:docMkLst>
        <pc:docMk/>
      </pc:docMkLst>
      <pc:sldChg chg="modSp">
        <pc:chgData name="Edgar Romero" userId="4277ae02-cb03-4964-a174-af1da477243e" providerId="ADAL" clId="{6FE3F032-4095-4FAF-B956-EB408395812E}" dt="2019-05-11T05:00:26.260" v="34" actId="20577"/>
        <pc:sldMkLst>
          <pc:docMk/>
          <pc:sldMk cId="3111980305" sldId="256"/>
        </pc:sldMkLst>
        <pc:spChg chg="mod">
          <ac:chgData name="Edgar Romero" userId="4277ae02-cb03-4964-a174-af1da477243e" providerId="ADAL" clId="{6FE3F032-4095-4FAF-B956-EB408395812E}" dt="2019-05-11T05:00:26.260" v="34" actId="20577"/>
          <ac:spMkLst>
            <pc:docMk/>
            <pc:sldMk cId="3111980305" sldId="256"/>
            <ac:spMk id="2" creationId="{2A012C37-D437-4410-A64C-8E3E3E713038}"/>
          </ac:spMkLst>
        </pc:spChg>
      </pc:sldChg>
      <pc:sldChg chg="modSp">
        <pc:chgData name="Edgar Romero" userId="4277ae02-cb03-4964-a174-af1da477243e" providerId="ADAL" clId="{6FE3F032-4095-4FAF-B956-EB408395812E}" dt="2019-05-11T05:21:43.358" v="71"/>
        <pc:sldMkLst>
          <pc:docMk/>
          <pc:sldMk cId="2579642615" sldId="257"/>
        </pc:sldMkLst>
        <pc:spChg chg="mod">
          <ac:chgData name="Edgar Romero" userId="4277ae02-cb03-4964-a174-af1da477243e" providerId="ADAL" clId="{6FE3F032-4095-4FAF-B956-EB408395812E}" dt="2019-05-11T05:21:43.358" v="71"/>
          <ac:spMkLst>
            <pc:docMk/>
            <pc:sldMk cId="2579642615" sldId="257"/>
            <ac:spMk id="2" creationId="{1A2EF139-2E18-4C4B-A6CF-064C221DF531}"/>
          </ac:spMkLst>
        </pc:spChg>
      </pc:sldChg>
      <pc:sldChg chg="modSp">
        <pc:chgData name="Edgar Romero" userId="4277ae02-cb03-4964-a174-af1da477243e" providerId="ADAL" clId="{6FE3F032-4095-4FAF-B956-EB408395812E}" dt="2019-05-14T04:45:43.276" v="526" actId="12"/>
        <pc:sldMkLst>
          <pc:docMk/>
          <pc:sldMk cId="1880939072" sldId="258"/>
        </pc:sldMkLst>
        <pc:spChg chg="mod">
          <ac:chgData name="Edgar Romero" userId="4277ae02-cb03-4964-a174-af1da477243e" providerId="ADAL" clId="{6FE3F032-4095-4FAF-B956-EB408395812E}" dt="2019-05-11T05:24:24.394" v="102" actId="1076"/>
          <ac:spMkLst>
            <pc:docMk/>
            <pc:sldMk cId="1880939072" sldId="258"/>
            <ac:spMk id="2" creationId="{39191F48-B074-46F9-9F03-0E6A4CB2C9FC}"/>
          </ac:spMkLst>
        </pc:spChg>
        <pc:spChg chg="mod">
          <ac:chgData name="Edgar Romero" userId="4277ae02-cb03-4964-a174-af1da477243e" providerId="ADAL" clId="{6FE3F032-4095-4FAF-B956-EB408395812E}" dt="2019-05-14T04:45:43.276" v="526" actId="12"/>
          <ac:spMkLst>
            <pc:docMk/>
            <pc:sldMk cId="1880939072" sldId="258"/>
            <ac:spMk id="3" creationId="{FA8F6269-04DA-42D8-90E0-FCCC0507021B}"/>
          </ac:spMkLst>
        </pc:spChg>
        <pc:spChg chg="mod">
          <ac:chgData name="Edgar Romero" userId="4277ae02-cb03-4964-a174-af1da477243e" providerId="ADAL" clId="{6FE3F032-4095-4FAF-B956-EB408395812E}" dt="2019-05-14T04:36:11.780" v="436" actId="20577"/>
          <ac:spMkLst>
            <pc:docMk/>
            <pc:sldMk cId="1880939072" sldId="258"/>
            <ac:spMk id="5" creationId="{3A232164-0EF4-4CF2-BD9F-4FFADD939677}"/>
          </ac:spMkLst>
        </pc:spChg>
      </pc:sldChg>
      <pc:sldChg chg="modSp">
        <pc:chgData name="Edgar Romero" userId="4277ae02-cb03-4964-a174-af1da477243e" providerId="ADAL" clId="{6FE3F032-4095-4FAF-B956-EB408395812E}" dt="2019-05-14T05:04:54.990" v="657"/>
        <pc:sldMkLst>
          <pc:docMk/>
          <pc:sldMk cId="1717791329" sldId="259"/>
        </pc:sldMkLst>
        <pc:spChg chg="mod">
          <ac:chgData name="Edgar Romero" userId="4277ae02-cb03-4964-a174-af1da477243e" providerId="ADAL" clId="{6FE3F032-4095-4FAF-B956-EB408395812E}" dt="2019-05-11T05:45:03.158" v="330"/>
          <ac:spMkLst>
            <pc:docMk/>
            <pc:sldMk cId="1717791329" sldId="259"/>
            <ac:spMk id="3" creationId="{7175D43A-7F31-4865-B9BD-36686750FBD4}"/>
          </ac:spMkLst>
        </pc:spChg>
        <pc:spChg chg="mod">
          <ac:chgData name="Edgar Romero" userId="4277ae02-cb03-4964-a174-af1da477243e" providerId="ADAL" clId="{6FE3F032-4095-4FAF-B956-EB408395812E}" dt="2019-05-14T05:04:54.990" v="657"/>
          <ac:spMkLst>
            <pc:docMk/>
            <pc:sldMk cId="1717791329" sldId="259"/>
            <ac:spMk id="4" creationId="{8493D92C-E74E-41FC-82E7-C85811ED85A3}"/>
          </ac:spMkLst>
        </pc:spChg>
      </pc:sldChg>
      <pc:sldChg chg="modSp">
        <pc:chgData name="Edgar Romero" userId="4277ae02-cb03-4964-a174-af1da477243e" providerId="ADAL" clId="{6FE3F032-4095-4FAF-B956-EB408395812E}" dt="2019-05-14T05:01:17.672" v="625" actId="1076"/>
        <pc:sldMkLst>
          <pc:docMk/>
          <pc:sldMk cId="4213874698" sldId="260"/>
        </pc:sldMkLst>
        <pc:spChg chg="mod">
          <ac:chgData name="Edgar Romero" userId="4277ae02-cb03-4964-a174-af1da477243e" providerId="ADAL" clId="{6FE3F032-4095-4FAF-B956-EB408395812E}" dt="2019-05-11T05:32:49.264" v="244" actId="1076"/>
          <ac:spMkLst>
            <pc:docMk/>
            <pc:sldMk cId="4213874698" sldId="260"/>
            <ac:spMk id="2" creationId="{39191F48-B074-46F9-9F03-0E6A4CB2C9FC}"/>
          </ac:spMkLst>
        </pc:spChg>
        <pc:spChg chg="mod">
          <ac:chgData name="Edgar Romero" userId="4277ae02-cb03-4964-a174-af1da477243e" providerId="ADAL" clId="{6FE3F032-4095-4FAF-B956-EB408395812E}" dt="2019-05-14T05:01:05.476" v="624"/>
          <ac:spMkLst>
            <pc:docMk/>
            <pc:sldMk cId="4213874698" sldId="260"/>
            <ac:spMk id="3" creationId="{FA8F6269-04DA-42D8-90E0-FCCC0507021B}"/>
          </ac:spMkLst>
        </pc:spChg>
        <pc:spChg chg="mod">
          <ac:chgData name="Edgar Romero" userId="4277ae02-cb03-4964-a174-af1da477243e" providerId="ADAL" clId="{6FE3F032-4095-4FAF-B956-EB408395812E}" dt="2019-05-14T05:01:17.672" v="625" actId="1076"/>
          <ac:spMkLst>
            <pc:docMk/>
            <pc:sldMk cId="4213874698" sldId="260"/>
            <ac:spMk id="5" creationId="{455E5EDA-BD54-4A0D-8294-2FD9F01DD198}"/>
          </ac:spMkLst>
        </pc:spChg>
      </pc:sldChg>
      <pc:sldChg chg="addSp delSp modSp">
        <pc:chgData name="Edgar Romero" userId="4277ae02-cb03-4964-a174-af1da477243e" providerId="ADAL" clId="{6FE3F032-4095-4FAF-B956-EB408395812E}" dt="2019-05-14T04:52:35.368" v="576" actId="1076"/>
        <pc:sldMkLst>
          <pc:docMk/>
          <pc:sldMk cId="1069631613" sldId="261"/>
        </pc:sldMkLst>
        <pc:spChg chg="mod">
          <ac:chgData name="Edgar Romero" userId="4277ae02-cb03-4964-a174-af1da477243e" providerId="ADAL" clId="{6FE3F032-4095-4FAF-B956-EB408395812E}" dt="2019-05-14T04:49:32.665" v="549" actId="1076"/>
          <ac:spMkLst>
            <pc:docMk/>
            <pc:sldMk cId="1069631613" sldId="261"/>
            <ac:spMk id="2" creationId="{39191F48-B074-46F9-9F03-0E6A4CB2C9FC}"/>
          </ac:spMkLst>
        </pc:spChg>
        <pc:spChg chg="mod">
          <ac:chgData name="Edgar Romero" userId="4277ae02-cb03-4964-a174-af1da477243e" providerId="ADAL" clId="{6FE3F032-4095-4FAF-B956-EB408395812E}" dt="2019-05-14T04:51:16.368" v="563" actId="255"/>
          <ac:spMkLst>
            <pc:docMk/>
            <pc:sldMk cId="1069631613" sldId="261"/>
            <ac:spMk id="3" creationId="{FA8F6269-04DA-42D8-90E0-FCCC0507021B}"/>
          </ac:spMkLst>
        </pc:spChg>
        <pc:spChg chg="mod">
          <ac:chgData name="Edgar Romero" userId="4277ae02-cb03-4964-a174-af1da477243e" providerId="ADAL" clId="{6FE3F032-4095-4FAF-B956-EB408395812E}" dt="2019-05-14T04:37:10.330" v="445" actId="6549"/>
          <ac:spMkLst>
            <pc:docMk/>
            <pc:sldMk cId="1069631613" sldId="261"/>
            <ac:spMk id="4" creationId="{A1AA2AD2-0B73-4C93-A96F-5133E75A0D86}"/>
          </ac:spMkLst>
        </pc:spChg>
        <pc:spChg chg="del">
          <ac:chgData name="Edgar Romero" userId="4277ae02-cb03-4964-a174-af1da477243e" providerId="ADAL" clId="{6FE3F032-4095-4FAF-B956-EB408395812E}" dt="2019-05-14T04:48:36.601" v="528" actId="478"/>
          <ac:spMkLst>
            <pc:docMk/>
            <pc:sldMk cId="1069631613" sldId="261"/>
            <ac:spMk id="5" creationId="{29371D94-70FF-4114-99CB-DF9F6D7AAB57}"/>
          </ac:spMkLst>
        </pc:spChg>
        <pc:spChg chg="add mod">
          <ac:chgData name="Edgar Romero" userId="4277ae02-cb03-4964-a174-af1da477243e" providerId="ADAL" clId="{6FE3F032-4095-4FAF-B956-EB408395812E}" dt="2019-05-14T04:52:35.368" v="576" actId="1076"/>
          <ac:spMkLst>
            <pc:docMk/>
            <pc:sldMk cId="1069631613" sldId="261"/>
            <ac:spMk id="7" creationId="{6B7CA875-A733-4B8E-AC8D-EE39E763A5AB}"/>
          </ac:spMkLst>
        </pc:spChg>
        <pc:picChg chg="add del">
          <ac:chgData name="Edgar Romero" userId="4277ae02-cb03-4964-a174-af1da477243e" providerId="ADAL" clId="{6FE3F032-4095-4FAF-B956-EB408395812E}" dt="2019-05-14T04:36:52.010" v="440"/>
          <ac:picMkLst>
            <pc:docMk/>
            <pc:sldMk cId="1069631613" sldId="261"/>
            <ac:picMk id="6" creationId="{7D75C80E-CBBE-45FB-9846-6EF37B97307A}"/>
          </ac:picMkLst>
        </pc:picChg>
      </pc:sldChg>
      <pc:sldChg chg="del">
        <pc:chgData name="Edgar Romero" userId="4277ae02-cb03-4964-a174-af1da477243e" providerId="ADAL" clId="{6FE3F032-4095-4FAF-B956-EB408395812E}" dt="2019-05-14T05:02:08.597" v="626" actId="2696"/>
        <pc:sldMkLst>
          <pc:docMk/>
          <pc:sldMk cId="1333796912" sldId="262"/>
        </pc:sldMkLst>
      </pc:sldChg>
      <pc:sldChg chg="del">
        <pc:chgData name="Edgar Romero" userId="4277ae02-cb03-4964-a174-af1da477243e" providerId="ADAL" clId="{6FE3F032-4095-4FAF-B956-EB408395812E}" dt="2019-05-14T05:02:10.491" v="627" actId="2696"/>
        <pc:sldMkLst>
          <pc:docMk/>
          <pc:sldMk cId="3875224170" sldId="263"/>
        </pc:sldMkLst>
      </pc:sldChg>
      <pc:sldChg chg="addSp delSp modSp add ord">
        <pc:chgData name="Edgar Romero" userId="4277ae02-cb03-4964-a174-af1da477243e" providerId="ADAL" clId="{6FE3F032-4095-4FAF-B956-EB408395812E}" dt="2019-05-14T05:04:04.811" v="651" actId="6549"/>
        <pc:sldMkLst>
          <pc:docMk/>
          <pc:sldMk cId="2012650233" sldId="265"/>
        </pc:sldMkLst>
        <pc:spChg chg="add del mod">
          <ac:chgData name="Edgar Romero" userId="4277ae02-cb03-4964-a174-af1da477243e" providerId="ADAL" clId="{6FE3F032-4095-4FAF-B956-EB408395812E}" dt="2019-05-11T05:29:59.697" v="223" actId="20577"/>
          <ac:spMkLst>
            <pc:docMk/>
            <pc:sldMk cId="2012650233" sldId="265"/>
            <ac:spMk id="2" creationId="{9ADBA913-4C17-4491-8DFD-D96BA4BF11D1}"/>
          </ac:spMkLst>
        </pc:spChg>
        <pc:spChg chg="del">
          <ac:chgData name="Edgar Romero" userId="4277ae02-cb03-4964-a174-af1da477243e" providerId="ADAL" clId="{6FE3F032-4095-4FAF-B956-EB408395812E}" dt="2019-05-11T05:25:52.099" v="103" actId="478"/>
          <ac:spMkLst>
            <pc:docMk/>
            <pc:sldMk cId="2012650233" sldId="265"/>
            <ac:spMk id="3" creationId="{20C9016A-358B-465E-B964-E84BD3292737}"/>
          </ac:spMkLst>
        </pc:spChg>
        <pc:spChg chg="add mod">
          <ac:chgData name="Edgar Romero" userId="4277ae02-cb03-4964-a174-af1da477243e" providerId="ADAL" clId="{6FE3F032-4095-4FAF-B956-EB408395812E}" dt="2019-05-14T05:02:55.928" v="650" actId="20577"/>
          <ac:spMkLst>
            <pc:docMk/>
            <pc:sldMk cId="2012650233" sldId="265"/>
            <ac:spMk id="4" creationId="{668ECA43-6D0E-4470-A94A-545427F8CED8}"/>
          </ac:spMkLst>
        </pc:spChg>
        <pc:spChg chg="add del mod">
          <ac:chgData name="Edgar Romero" userId="4277ae02-cb03-4964-a174-af1da477243e" providerId="ADAL" clId="{6FE3F032-4095-4FAF-B956-EB408395812E}" dt="2019-05-11T05:25:59.971" v="108"/>
          <ac:spMkLst>
            <pc:docMk/>
            <pc:sldMk cId="2012650233" sldId="265"/>
            <ac:spMk id="5" creationId="{DD6E4CFA-A896-4866-98E5-6ABE0C4F5823}"/>
          </ac:spMkLst>
        </pc:spChg>
        <pc:spChg chg="add mod">
          <ac:chgData name="Edgar Romero" userId="4277ae02-cb03-4964-a174-af1da477243e" providerId="ADAL" clId="{6FE3F032-4095-4FAF-B956-EB408395812E}" dt="2019-05-14T05:04:04.811" v="651" actId="6549"/>
          <ac:spMkLst>
            <pc:docMk/>
            <pc:sldMk cId="2012650233" sldId="265"/>
            <ac:spMk id="6" creationId="{E64C071F-17DD-417C-9B7A-37929EF58A9A}"/>
          </ac:spMkLst>
        </pc:spChg>
      </pc:sldChg>
      <pc:sldChg chg="modSp add">
        <pc:chgData name="Edgar Romero" userId="4277ae02-cb03-4964-a174-af1da477243e" providerId="ADAL" clId="{6FE3F032-4095-4FAF-B956-EB408395812E}" dt="2019-05-14T04:53:06.608" v="577" actId="1076"/>
        <pc:sldMkLst>
          <pc:docMk/>
          <pc:sldMk cId="2286772058" sldId="266"/>
        </pc:sldMkLst>
        <pc:spChg chg="mod">
          <ac:chgData name="Edgar Romero" userId="4277ae02-cb03-4964-a174-af1da477243e" providerId="ADAL" clId="{6FE3F032-4095-4FAF-B956-EB408395812E}" dt="2019-05-14T04:53:06.608" v="577" actId="1076"/>
          <ac:spMkLst>
            <pc:docMk/>
            <pc:sldMk cId="2286772058" sldId="266"/>
            <ac:spMk id="2" creationId="{39191F48-B074-46F9-9F03-0E6A4CB2C9FC}"/>
          </ac:spMkLst>
        </pc:spChg>
      </pc:sldChg>
      <pc:sldChg chg="add del">
        <pc:chgData name="Edgar Romero" userId="4277ae02-cb03-4964-a174-af1da477243e" providerId="ADAL" clId="{6FE3F032-4095-4FAF-B956-EB408395812E}" dt="2019-05-14T04:36:40.255" v="438"/>
        <pc:sldMkLst>
          <pc:docMk/>
          <pc:sldMk cId="4155188156" sldId="266"/>
        </pc:sldMkLst>
      </pc:sldChg>
    </pc:docChg>
  </pc:docChgLst>
  <pc:docChgLst>
    <pc:chgData name="Edgar Romero" userId="4277ae02-cb03-4964-a174-af1da477243e" providerId="ADAL" clId="{15859D30-0044-4685-B56B-BB43AA41E0F1}"/>
    <pc:docChg chg="undo custSel addSld modSld sldOrd">
      <pc:chgData name="Edgar Romero" userId="4277ae02-cb03-4964-a174-af1da477243e" providerId="ADAL" clId="{15859D30-0044-4685-B56B-BB43AA41E0F1}" dt="2019-05-07T05:28:26.340" v="1201" actId="6549"/>
      <pc:docMkLst>
        <pc:docMk/>
      </pc:docMkLst>
      <pc:sldChg chg="modSp">
        <pc:chgData name="Edgar Romero" userId="4277ae02-cb03-4964-a174-af1da477243e" providerId="ADAL" clId="{15859D30-0044-4685-B56B-BB43AA41E0F1}" dt="2019-05-07T03:51:59.936" v="275" actId="20577"/>
        <pc:sldMkLst>
          <pc:docMk/>
          <pc:sldMk cId="3111980305" sldId="256"/>
        </pc:sldMkLst>
        <pc:spChg chg="mod">
          <ac:chgData name="Edgar Romero" userId="4277ae02-cb03-4964-a174-af1da477243e" providerId="ADAL" clId="{15859D30-0044-4685-B56B-BB43AA41E0F1}" dt="2019-05-07T03:51:59.936" v="275" actId="20577"/>
          <ac:spMkLst>
            <pc:docMk/>
            <pc:sldMk cId="3111980305" sldId="256"/>
            <ac:spMk id="3" creationId="{7431995B-957E-4974-B7A2-EC5E24EF3123}"/>
          </ac:spMkLst>
        </pc:spChg>
      </pc:sldChg>
      <pc:sldChg chg="addSp delSp modSp">
        <pc:chgData name="Edgar Romero" userId="4277ae02-cb03-4964-a174-af1da477243e" providerId="ADAL" clId="{15859D30-0044-4685-B56B-BB43AA41E0F1}" dt="2019-05-07T05:28:26.340" v="1201" actId="6549"/>
        <pc:sldMkLst>
          <pc:docMk/>
          <pc:sldMk cId="1880939072" sldId="258"/>
        </pc:sldMkLst>
        <pc:spChg chg="mod">
          <ac:chgData name="Edgar Romero" userId="4277ae02-cb03-4964-a174-af1da477243e" providerId="ADAL" clId="{15859D30-0044-4685-B56B-BB43AA41E0F1}" dt="2019-05-04T06:41:18.262" v="23" actId="20577"/>
          <ac:spMkLst>
            <pc:docMk/>
            <pc:sldMk cId="1880939072" sldId="258"/>
            <ac:spMk id="2" creationId="{39191F48-B074-46F9-9F03-0E6A4CB2C9FC}"/>
          </ac:spMkLst>
        </pc:spChg>
        <pc:spChg chg="mod">
          <ac:chgData name="Edgar Romero" userId="4277ae02-cb03-4964-a174-af1da477243e" providerId="ADAL" clId="{15859D30-0044-4685-B56B-BB43AA41E0F1}" dt="2019-05-07T03:50:27.668" v="218" actId="20577"/>
          <ac:spMkLst>
            <pc:docMk/>
            <pc:sldMk cId="1880939072" sldId="258"/>
            <ac:spMk id="3" creationId="{FA8F6269-04DA-42D8-90E0-FCCC0507021B}"/>
          </ac:spMkLst>
        </pc:spChg>
        <pc:spChg chg="add mod">
          <ac:chgData name="Edgar Romero" userId="4277ae02-cb03-4964-a174-af1da477243e" providerId="ADAL" clId="{15859D30-0044-4685-B56B-BB43AA41E0F1}" dt="2019-05-07T05:28:26.340" v="1201" actId="6549"/>
          <ac:spMkLst>
            <pc:docMk/>
            <pc:sldMk cId="1880939072" sldId="258"/>
            <ac:spMk id="5" creationId="{3A232164-0EF4-4CF2-BD9F-4FFADD939677}"/>
          </ac:spMkLst>
        </pc:spChg>
        <pc:graphicFrameChg chg="add del">
          <ac:chgData name="Edgar Romero" userId="4277ae02-cb03-4964-a174-af1da477243e" providerId="ADAL" clId="{15859D30-0044-4685-B56B-BB43AA41E0F1}" dt="2019-05-07T03:45:59.891" v="106" actId="478"/>
          <ac:graphicFrameMkLst>
            <pc:docMk/>
            <pc:sldMk cId="1880939072" sldId="258"/>
            <ac:graphicFrameMk id="4" creationId="{8A54FE28-B908-4472-812F-5AB36BFFA666}"/>
          </ac:graphicFrameMkLst>
        </pc:graphicFrameChg>
      </pc:sldChg>
      <pc:sldChg chg="modSp">
        <pc:chgData name="Edgar Romero" userId="4277ae02-cb03-4964-a174-af1da477243e" providerId="ADAL" clId="{15859D30-0044-4685-B56B-BB43AA41E0F1}" dt="2019-05-07T03:22:02.524" v="103" actId="113"/>
        <pc:sldMkLst>
          <pc:docMk/>
          <pc:sldMk cId="1717791329" sldId="259"/>
        </pc:sldMkLst>
        <pc:spChg chg="mod">
          <ac:chgData name="Edgar Romero" userId="4277ae02-cb03-4964-a174-af1da477243e" providerId="ADAL" clId="{15859D30-0044-4685-B56B-BB43AA41E0F1}" dt="2019-05-07T03:22:02.524" v="103" actId="113"/>
          <ac:spMkLst>
            <pc:docMk/>
            <pc:sldMk cId="1717791329" sldId="259"/>
            <ac:spMk id="3" creationId="{7175D43A-7F31-4865-B9BD-36686750FBD4}"/>
          </ac:spMkLst>
        </pc:spChg>
      </pc:sldChg>
      <pc:sldChg chg="addSp delSp modSp add ord">
        <pc:chgData name="Edgar Romero" userId="4277ae02-cb03-4964-a174-af1da477243e" providerId="ADAL" clId="{15859D30-0044-4685-B56B-BB43AA41E0F1}" dt="2019-05-07T05:04:34.002" v="1102" actId="20577"/>
        <pc:sldMkLst>
          <pc:docMk/>
          <pc:sldMk cId="4213874698" sldId="260"/>
        </pc:sldMkLst>
        <pc:spChg chg="mod">
          <ac:chgData name="Edgar Romero" userId="4277ae02-cb03-4964-a174-af1da477243e" providerId="ADAL" clId="{15859D30-0044-4685-B56B-BB43AA41E0F1}" dt="2019-05-04T06:42:15.773" v="54" actId="14100"/>
          <ac:spMkLst>
            <pc:docMk/>
            <pc:sldMk cId="4213874698" sldId="260"/>
            <ac:spMk id="2" creationId="{39191F48-B074-46F9-9F03-0E6A4CB2C9FC}"/>
          </ac:spMkLst>
        </pc:spChg>
        <pc:spChg chg="add del mod">
          <ac:chgData name="Edgar Romero" userId="4277ae02-cb03-4964-a174-af1da477243e" providerId="ADAL" clId="{15859D30-0044-4685-B56B-BB43AA41E0F1}" dt="2019-05-07T05:04:34.002" v="1102" actId="20577"/>
          <ac:spMkLst>
            <pc:docMk/>
            <pc:sldMk cId="4213874698" sldId="260"/>
            <ac:spMk id="3" creationId="{FA8F6269-04DA-42D8-90E0-FCCC0507021B}"/>
          </ac:spMkLst>
        </pc:spChg>
        <pc:spChg chg="add del">
          <ac:chgData name="Edgar Romero" userId="4277ae02-cb03-4964-a174-af1da477243e" providerId="ADAL" clId="{15859D30-0044-4685-B56B-BB43AA41E0F1}" dt="2019-05-07T04:07:38.515" v="291" actId="478"/>
          <ac:spMkLst>
            <pc:docMk/>
            <pc:sldMk cId="4213874698" sldId="260"/>
            <ac:spMk id="4" creationId="{EA5BD8C7-BF33-4B5D-A37E-D08C43EE40B9}"/>
          </ac:spMkLst>
        </pc:spChg>
        <pc:spChg chg="add mod">
          <ac:chgData name="Edgar Romero" userId="4277ae02-cb03-4964-a174-af1da477243e" providerId="ADAL" clId="{15859D30-0044-4685-B56B-BB43AA41E0F1}" dt="2019-05-07T05:02:17.007" v="913" actId="27636"/>
          <ac:spMkLst>
            <pc:docMk/>
            <pc:sldMk cId="4213874698" sldId="260"/>
            <ac:spMk id="5" creationId="{455E5EDA-BD54-4A0D-8294-2FD9F01DD198}"/>
          </ac:spMkLst>
        </pc:spChg>
        <pc:spChg chg="add del mod">
          <ac:chgData name="Edgar Romero" userId="4277ae02-cb03-4964-a174-af1da477243e" providerId="ADAL" clId="{15859D30-0044-4685-B56B-BB43AA41E0F1}" dt="2019-05-07T04:07:22.966" v="288" actId="478"/>
          <ac:spMkLst>
            <pc:docMk/>
            <pc:sldMk cId="4213874698" sldId="260"/>
            <ac:spMk id="7" creationId="{E669AE1B-CF19-4B2B-B99F-B915732FDD5E}"/>
          </ac:spMkLst>
        </pc:spChg>
        <pc:spChg chg="add del mod">
          <ac:chgData name="Edgar Romero" userId="4277ae02-cb03-4964-a174-af1da477243e" providerId="ADAL" clId="{15859D30-0044-4685-B56B-BB43AA41E0F1}" dt="2019-05-07T04:07:36.134" v="290" actId="478"/>
          <ac:spMkLst>
            <pc:docMk/>
            <pc:sldMk cId="4213874698" sldId="260"/>
            <ac:spMk id="9" creationId="{AAC01392-06D9-463F-BD5D-C2105C20D15E}"/>
          </ac:spMkLst>
        </pc:spChg>
      </pc:sldChg>
      <pc:sldChg chg="addSp delSp modSp add">
        <pc:chgData name="Edgar Romero" userId="4277ae02-cb03-4964-a174-af1da477243e" providerId="ADAL" clId="{15859D30-0044-4685-B56B-BB43AA41E0F1}" dt="2019-05-07T05:28:18.739" v="1196" actId="6549"/>
        <pc:sldMkLst>
          <pc:docMk/>
          <pc:sldMk cId="1069631613" sldId="261"/>
        </pc:sldMkLst>
        <pc:spChg chg="mod">
          <ac:chgData name="Edgar Romero" userId="4277ae02-cb03-4964-a174-af1da477243e" providerId="ADAL" clId="{15859D30-0044-4685-B56B-BB43AA41E0F1}" dt="2019-05-04T06:42:01.269" v="51" actId="14100"/>
          <ac:spMkLst>
            <pc:docMk/>
            <pc:sldMk cId="1069631613" sldId="261"/>
            <ac:spMk id="2" creationId="{39191F48-B074-46F9-9F03-0E6A4CB2C9FC}"/>
          </ac:spMkLst>
        </pc:spChg>
        <pc:spChg chg="add del mod">
          <ac:chgData name="Edgar Romero" userId="4277ae02-cb03-4964-a174-af1da477243e" providerId="ADAL" clId="{15859D30-0044-4685-B56B-BB43AA41E0F1}" dt="2019-05-07T04:07:00.058" v="282" actId="14100"/>
          <ac:spMkLst>
            <pc:docMk/>
            <pc:sldMk cId="1069631613" sldId="261"/>
            <ac:spMk id="3" creationId="{FA8F6269-04DA-42D8-90E0-FCCC0507021B}"/>
          </ac:spMkLst>
        </pc:spChg>
        <pc:spChg chg="add mod">
          <ac:chgData name="Edgar Romero" userId="4277ae02-cb03-4964-a174-af1da477243e" providerId="ADAL" clId="{15859D30-0044-4685-B56B-BB43AA41E0F1}" dt="2019-05-07T04:17:45.160" v="770" actId="313"/>
          <ac:spMkLst>
            <pc:docMk/>
            <pc:sldMk cId="1069631613" sldId="261"/>
            <ac:spMk id="4" creationId="{A1AA2AD2-0B73-4C93-A96F-5133E75A0D86}"/>
          </ac:spMkLst>
        </pc:spChg>
        <pc:spChg chg="add mod">
          <ac:chgData name="Edgar Romero" userId="4277ae02-cb03-4964-a174-af1da477243e" providerId="ADAL" clId="{15859D30-0044-4685-B56B-BB43AA41E0F1}" dt="2019-05-07T05:28:18.739" v="1196" actId="6549"/>
          <ac:spMkLst>
            <pc:docMk/>
            <pc:sldMk cId="1069631613" sldId="261"/>
            <ac:spMk id="5" creationId="{29371D94-70FF-4114-99CB-DF9F6D7AAB57}"/>
          </ac:spMkLst>
        </pc:spChg>
        <pc:spChg chg="add del mod">
          <ac:chgData name="Edgar Romero" userId="4277ae02-cb03-4964-a174-af1da477243e" providerId="ADAL" clId="{15859D30-0044-4685-B56B-BB43AA41E0F1}" dt="2019-05-07T04:06:56.502" v="281" actId="478"/>
          <ac:spMkLst>
            <pc:docMk/>
            <pc:sldMk cId="1069631613" sldId="261"/>
            <ac:spMk id="7" creationId="{C8681812-6793-47E9-9127-3055F438D70C}"/>
          </ac:spMkLst>
        </pc:spChg>
      </pc:sldChg>
      <pc:sldChg chg="addSp delSp modSp add">
        <pc:chgData name="Edgar Romero" userId="4277ae02-cb03-4964-a174-af1da477243e" providerId="ADAL" clId="{15859D30-0044-4685-B56B-BB43AA41E0F1}" dt="2019-05-07T05:27:27.201" v="1191" actId="27636"/>
        <pc:sldMkLst>
          <pc:docMk/>
          <pc:sldMk cId="1282804578" sldId="264"/>
        </pc:sldMkLst>
        <pc:spChg chg="mod">
          <ac:chgData name="Edgar Romero" userId="4277ae02-cb03-4964-a174-af1da477243e" providerId="ADAL" clId="{15859D30-0044-4685-B56B-BB43AA41E0F1}" dt="2019-05-04T06:53:43.579" v="91" actId="313"/>
          <ac:spMkLst>
            <pc:docMk/>
            <pc:sldMk cId="1282804578" sldId="264"/>
            <ac:spMk id="2" creationId="{1A2EF139-2E18-4C4B-A6CF-064C221DF531}"/>
          </ac:spMkLst>
        </pc:spChg>
        <pc:spChg chg="mod">
          <ac:chgData name="Edgar Romero" userId="4277ae02-cb03-4964-a174-af1da477243e" providerId="ADAL" clId="{15859D30-0044-4685-B56B-BB43AA41E0F1}" dt="2019-05-07T05:27:27.201" v="1191" actId="27636"/>
          <ac:spMkLst>
            <pc:docMk/>
            <pc:sldMk cId="1282804578" sldId="264"/>
            <ac:spMk id="3" creationId="{1DE16EAF-DBD4-444D-A219-98DD60D4395A}"/>
          </ac:spMkLst>
        </pc:spChg>
        <pc:spChg chg="add del">
          <ac:chgData name="Edgar Romero" userId="4277ae02-cb03-4964-a174-af1da477243e" providerId="ADAL" clId="{15859D30-0044-4685-B56B-BB43AA41E0F1}" dt="2019-05-04T06:52:07.478" v="69"/>
          <ac:spMkLst>
            <pc:docMk/>
            <pc:sldMk cId="1282804578" sldId="264"/>
            <ac:spMk id="4" creationId="{CC3E8B40-831C-4039-A9A6-03EE78989E6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utorials.jenkov.com/java-util-concurrent/executorservice.html#execute-runnable" TargetMode="External"/><Relationship Id="rId2" Type="http://schemas.openxmlformats.org/officeDocument/2006/relationships/hyperlink" Target="https://www.youtube.com/watch?v=wJNS47dddnc&amp;amp=&amp;feature=youtu.b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p:txBody>
          <a:bodyPr/>
          <a:lstStyle/>
          <a:p>
            <a:r>
              <a:rPr lang="en-US" dirty="0"/>
              <a:t>THREADS, EXECUTORS, AND RUNNABLES</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b="1" dirty="0"/>
              <a:t>Executor, Thread or Runnable?</a:t>
            </a:r>
          </a:p>
          <a:p>
            <a:pPr marL="0" indent="0">
              <a:buNone/>
            </a:pPr>
            <a:r>
              <a:rPr lang="en-US" dirty="0"/>
              <a:t>Java has three ways of accomplishing parallel</a:t>
            </a:r>
          </a:p>
          <a:p>
            <a:pPr marL="0" indent="0">
              <a:buNone/>
            </a:pPr>
            <a:r>
              <a:rPr lang="en-US" dirty="0"/>
              <a:t>processing. As with all options, which you</a:t>
            </a:r>
          </a:p>
          <a:p>
            <a:pPr marL="0" indent="0">
              <a:buNone/>
            </a:pPr>
            <a:r>
              <a:rPr lang="en-US" dirty="0"/>
              <a:t>choose depends on the situation. The oldest of</a:t>
            </a:r>
          </a:p>
          <a:p>
            <a:pPr marL="0" indent="0">
              <a:buNone/>
            </a:pPr>
            <a:r>
              <a:rPr lang="en-US" dirty="0"/>
              <a:t>these methodologies is to subclass the base</a:t>
            </a:r>
          </a:p>
          <a:p>
            <a:pPr marL="0" indent="0">
              <a:buNone/>
            </a:pPr>
            <a:r>
              <a:rPr lang="en-US" dirty="0" err="1"/>
              <a:t>java.lang.Thread</a:t>
            </a:r>
            <a:r>
              <a:rPr lang="en-US" dirty="0"/>
              <a:t> class.</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4801314"/>
          </a:xfrm>
          <a:prstGeom prst="rect">
            <a:avLst/>
          </a:prstGeom>
          <a:noFill/>
        </p:spPr>
        <p:txBody>
          <a:bodyPr wrap="square" rtlCol="0">
            <a:spAutoFit/>
          </a:bodyPr>
          <a:lstStyle/>
          <a:p>
            <a:r>
              <a:rPr lang="en-US" dirty="0"/>
              <a:t>References</a:t>
            </a:r>
          </a:p>
          <a:p>
            <a:endParaRPr lang="en-US" dirty="0"/>
          </a:p>
          <a:p>
            <a:r>
              <a:rPr lang="en-US" dirty="0"/>
              <a:t>Doing more with Java, page 55</a:t>
            </a:r>
          </a:p>
          <a:p>
            <a:endParaRPr lang="en-US" dirty="0"/>
          </a:p>
          <a:p>
            <a:r>
              <a:rPr lang="en-US" dirty="0"/>
              <a:t>Threading Introduction:</a:t>
            </a:r>
          </a:p>
          <a:p>
            <a:r>
              <a:rPr lang="en-US" dirty="0">
                <a:hlinkClick r:id="rId2"/>
              </a:rPr>
              <a:t>https://www.youtube.com/watch?v=wJNS47dddnc&amp;amp=&amp;feature=youtu.be</a:t>
            </a:r>
            <a:endParaRPr lang="en-US" dirty="0"/>
          </a:p>
          <a:p>
            <a:endParaRPr lang="en-US" dirty="0"/>
          </a:p>
          <a:p>
            <a:r>
              <a:rPr lang="en-US" dirty="0">
                <a:hlinkClick r:id="rId3"/>
              </a:rPr>
              <a:t>http://tutorials.jenkov.com/java-util-concurrent/executorservice.html#execute-runnable</a:t>
            </a:r>
            <a:endParaRPr lang="en-US" dirty="0"/>
          </a:p>
          <a:p>
            <a:endParaRPr lang="en-US" dirty="0"/>
          </a:p>
          <a:p>
            <a:r>
              <a:rPr lang="en-US" dirty="0"/>
              <a:t>http://tutorials.jenkov.com/java-util-concurrent/executorservice.html</a:t>
            </a:r>
          </a:p>
          <a:p>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p:txBody>
          <a:bodyPr/>
          <a:lstStyle/>
          <a:p>
            <a:r>
              <a:rPr lang="en-US" dirty="0"/>
              <a:t>THREADS, EXECUTORS, AND RUNNABLES</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p:txBody>
          <a:bodyPr>
            <a:normAutofit/>
          </a:bodyPr>
          <a:lstStyle/>
          <a:p>
            <a:r>
              <a:rPr lang="en-US" dirty="0"/>
              <a:t>The </a:t>
            </a:r>
            <a:r>
              <a:rPr lang="en-US" b="1" dirty="0"/>
              <a:t>Collection in Java</a:t>
            </a:r>
            <a:r>
              <a:rPr lang="en-US" dirty="0"/>
              <a:t> is a framework that provides an architecture to store and manipulate the group of objects.</a:t>
            </a:r>
          </a:p>
          <a:p>
            <a:pPr marL="0" indent="0">
              <a:buNone/>
            </a:pPr>
            <a:endParaRPr lang="en-US" dirty="0"/>
          </a:p>
          <a:p>
            <a:r>
              <a:rPr lang="en-US" dirty="0"/>
              <a:t>Java Collections can achieve all the operations that you perform on a data such as searching, sorting, insertion, manipulation, and deletion.</a:t>
            </a:r>
          </a:p>
          <a:p>
            <a:pPr marL="0" indent="0">
              <a:buNone/>
            </a:pPr>
            <a:endParaRPr lang="en-US" dirty="0"/>
          </a:p>
          <a:p>
            <a:r>
              <a:rPr lang="en-US" dirty="0"/>
              <a:t>Java Collection means a single unit of objects. Java Collection framework provides many interfaces (Set, List, Queue, Deque) and classes (</a:t>
            </a:r>
            <a:r>
              <a:rPr lang="en-US" dirty="0" err="1"/>
              <a:t>ArrayList</a:t>
            </a:r>
            <a:r>
              <a:rPr lang="en-US" dirty="0"/>
              <a:t>, Vector, LinkedList, </a:t>
            </a:r>
            <a:r>
              <a:rPr lang="en-US" dirty="0" err="1"/>
              <a:t>PriorityQueue</a:t>
            </a:r>
            <a:r>
              <a:rPr lang="en-US" dirty="0"/>
              <a:t>, HashSet, </a:t>
            </a:r>
            <a:r>
              <a:rPr lang="en-US" dirty="0" err="1"/>
              <a:t>LinkedHashSet</a:t>
            </a:r>
            <a:r>
              <a:rPr lang="en-US" dirty="0"/>
              <a:t>, </a:t>
            </a:r>
            <a:r>
              <a:rPr lang="en-US" dirty="0" err="1"/>
              <a:t>TreeSet</a:t>
            </a:r>
            <a:r>
              <a:rPr lang="en-US" dirty="0"/>
              <a:t>).</a:t>
            </a:r>
          </a:p>
          <a:p>
            <a:endParaRPr lang="en-US" dirty="0"/>
          </a:p>
        </p:txBody>
      </p:sp>
    </p:spTree>
    <p:extLst>
      <p:ext uri="{BB962C8B-B14F-4D97-AF65-F5344CB8AC3E}">
        <p14:creationId xmlns:p14="http://schemas.microsoft.com/office/powerpoint/2010/main" val="25796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1785257" y="764373"/>
            <a:ext cx="9720943" cy="1293028"/>
          </a:xfrm>
        </p:spPr>
        <p:txBody>
          <a:bodyPr>
            <a:normAutofit fontScale="90000"/>
          </a:bodyPr>
          <a:lstStyle/>
          <a:p>
            <a:r>
              <a:rPr lang="en-US" dirty="0"/>
              <a:t>Summary of Collection Interfaces </a:t>
            </a:r>
            <a:br>
              <a:rPr lang="en-US" dirty="0"/>
            </a:br>
            <a:r>
              <a:rPr lang="en-US" dirty="0"/>
              <a:t>in Java</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fontScale="92500" lnSpcReduction="10000"/>
          </a:bodyPr>
          <a:lstStyle/>
          <a:p>
            <a:r>
              <a:rPr lang="en-US" sz="1600" dirty="0"/>
              <a:t>The first tree starts with the Collection interface, which provides for the basic functionality used by all collections, such as add and remove methods. Its </a:t>
            </a:r>
            <a:r>
              <a:rPr lang="en-US" sz="1600" dirty="0" err="1"/>
              <a:t>subinterfaces</a:t>
            </a:r>
            <a:r>
              <a:rPr lang="en-US" sz="1600" dirty="0"/>
              <a:t> — Set, List, and Queue — provide for more specialized collections.</a:t>
            </a:r>
          </a:p>
          <a:p>
            <a:endParaRPr lang="en-US" sz="1000" dirty="0"/>
          </a:p>
          <a:p>
            <a:r>
              <a:rPr lang="en-US" sz="1600" dirty="0"/>
              <a:t>The Set interface does not allow duplicate elements. This can be useful for storing collections such as a deck of cards or student records. The Set interface has a </a:t>
            </a:r>
            <a:r>
              <a:rPr lang="en-US" sz="1600" dirty="0" err="1"/>
              <a:t>subinterface</a:t>
            </a:r>
            <a:r>
              <a:rPr lang="en-US" sz="1600" dirty="0"/>
              <a:t>, </a:t>
            </a:r>
            <a:r>
              <a:rPr lang="en-US" sz="1600" dirty="0" err="1"/>
              <a:t>SortedSet</a:t>
            </a:r>
            <a:r>
              <a:rPr lang="en-US" sz="1600" dirty="0"/>
              <a:t>, that provides for ordering of elements in the set.</a:t>
            </a:r>
          </a:p>
          <a:p>
            <a:endParaRPr lang="en-US" sz="1000" dirty="0"/>
          </a:p>
          <a:p>
            <a:r>
              <a:rPr lang="en-US" sz="1600" dirty="0"/>
              <a:t>The List interface provides for an ordered collection, for situations in which you need precise control over where each element is inserted. You can retrieve elements from a List by their exact position.</a:t>
            </a:r>
          </a:p>
          <a:p>
            <a:endParaRPr lang="en-US" sz="1000" dirty="0"/>
          </a:p>
          <a:p>
            <a:r>
              <a:rPr lang="en-US" sz="1600" dirty="0"/>
              <a:t>The Queue interface enables additional insertion, extraction, and inspection operations. Elements in a Queue are typically ordered in on a FIFO basis.</a:t>
            </a:r>
          </a:p>
          <a:p>
            <a:endParaRPr lang="en-US" sz="1000" dirty="0"/>
          </a:p>
          <a:p>
            <a:r>
              <a:rPr lang="en-US" sz="1600" dirty="0"/>
              <a:t>The Deque interface enables insertion, deletion, and inspection operations at both the ends. Elements in a Deque can be used in both LIFO and FIFO.</a:t>
            </a:r>
          </a:p>
          <a:p>
            <a:endParaRPr lang="en-US" sz="1000" dirty="0"/>
          </a:p>
          <a:p>
            <a:r>
              <a:rPr lang="en-US" sz="1600" dirty="0"/>
              <a:t>The second tree starts with the Map interface, which maps keys and values similar to a </a:t>
            </a:r>
            <a:r>
              <a:rPr lang="en-US" sz="1600" dirty="0" err="1"/>
              <a:t>Hashtable</a:t>
            </a:r>
            <a:r>
              <a:rPr lang="en-US" sz="1600" dirty="0"/>
              <a:t>.</a:t>
            </a:r>
          </a:p>
          <a:p>
            <a:endParaRPr lang="en-US" sz="1000" dirty="0"/>
          </a:p>
          <a:p>
            <a:r>
              <a:rPr lang="en-US" sz="1600" dirty="0"/>
              <a:t>Map's </a:t>
            </a:r>
            <a:r>
              <a:rPr lang="en-US" sz="1600" dirty="0" err="1"/>
              <a:t>subinterface</a:t>
            </a:r>
            <a:r>
              <a:rPr lang="en-US" sz="1600" dirty="0"/>
              <a:t>, </a:t>
            </a:r>
            <a:r>
              <a:rPr lang="en-US" sz="1600" dirty="0" err="1"/>
              <a:t>SortedMap</a:t>
            </a:r>
            <a:r>
              <a:rPr lang="en-US" sz="1600" dirty="0"/>
              <a:t>, maintains its key-value pairs in ascending order or in an order specified by a Comparator.</a:t>
            </a:r>
          </a:p>
        </p:txBody>
      </p:sp>
    </p:spTree>
    <p:extLst>
      <p:ext uri="{BB962C8B-B14F-4D97-AF65-F5344CB8AC3E}">
        <p14:creationId xmlns:p14="http://schemas.microsoft.com/office/powerpoint/2010/main" val="12828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775857" y="285401"/>
            <a:ext cx="8610600" cy="1293028"/>
          </a:xfrm>
        </p:spPr>
        <p:txBody>
          <a:bodyPr/>
          <a:lstStyle/>
          <a:p>
            <a:r>
              <a:rPr lang="en-US" dirty="0"/>
              <a:t>THREADS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315688" y="1405288"/>
            <a:ext cx="5725884" cy="5119991"/>
          </a:xfrm>
        </p:spPr>
        <p:txBody>
          <a:bodyPr>
            <a:normAutofit fontScale="92500" lnSpcReduction="10000"/>
          </a:bodyPr>
          <a:lstStyle/>
          <a:p>
            <a:pPr marL="0" indent="0">
              <a:buNone/>
            </a:pPr>
            <a:r>
              <a:rPr lang="en-US" dirty="0"/>
              <a:t>In Java parallel processing is done with threads.</a:t>
            </a:r>
          </a:p>
          <a:p>
            <a:pPr marL="0" indent="0">
              <a:buNone/>
            </a:pPr>
            <a:r>
              <a:rPr lang="en-US" dirty="0"/>
              <a:t>These threads are similar to, but not the same as, sub-processes within our application’s process and memory space.</a:t>
            </a:r>
          </a:p>
          <a:p>
            <a:pPr marL="0" indent="0">
              <a:buNone/>
            </a:pPr>
            <a:r>
              <a:rPr lang="en-US" dirty="0"/>
              <a:t>There are many ways to create and use these threads.</a:t>
            </a:r>
          </a:p>
          <a:p>
            <a:pPr marL="0" indent="0">
              <a:buNone/>
            </a:pPr>
            <a:r>
              <a:rPr lang="en-US" dirty="0"/>
              <a:t>You need to know how to do threading if you want to:</a:t>
            </a:r>
          </a:p>
          <a:p>
            <a:r>
              <a:rPr lang="en-US" dirty="0"/>
              <a:t>Do anything within logins</a:t>
            </a:r>
          </a:p>
          <a:p>
            <a:r>
              <a:rPr lang="en-US" dirty="0"/>
              <a:t>Load more information</a:t>
            </a:r>
          </a:p>
          <a:p>
            <a:r>
              <a:rPr lang="en-US" dirty="0"/>
              <a:t>Cache information</a:t>
            </a:r>
          </a:p>
          <a:p>
            <a:r>
              <a:rPr lang="en-US" dirty="0"/>
              <a:t>Use web and RESTful APIs</a:t>
            </a:r>
          </a:p>
          <a:p>
            <a:r>
              <a:rPr lang="en-US" dirty="0"/>
              <a:t>Perform tasks in the background that doesn’t cause your app to stall</a:t>
            </a:r>
          </a:p>
          <a:p>
            <a:pPr marL="0" indent="0">
              <a:buNone/>
            </a:pPr>
            <a:endParaRPr lang="en-US" dirty="0"/>
          </a:p>
        </p:txBody>
      </p:sp>
      <p:sp>
        <p:nvSpPr>
          <p:cNvPr id="5" name="Content Placeholder 2">
            <a:extLst>
              <a:ext uri="{FF2B5EF4-FFF2-40B4-BE49-F238E27FC236}">
                <a16:creationId xmlns:a16="http://schemas.microsoft.com/office/drawing/2014/main" id="{3A232164-0EF4-4CF2-BD9F-4FFADD939677}"/>
              </a:ext>
            </a:extLst>
          </p:cNvPr>
          <p:cNvSpPr txBox="1">
            <a:spLocks/>
          </p:cNvSpPr>
          <p:nvPr/>
        </p:nvSpPr>
        <p:spPr>
          <a:xfrm>
            <a:off x="6531428" y="1578429"/>
            <a:ext cx="5344885" cy="49468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package </a:t>
            </a:r>
            <a:r>
              <a:rPr lang="en-US" dirty="0" err="1"/>
              <a:t>com.example</a:t>
            </a:r>
            <a:r>
              <a:rPr lang="en-US" dirty="0"/>
              <a:t>;</a:t>
            </a:r>
          </a:p>
          <a:p>
            <a:pPr marL="0" indent="0">
              <a:buNone/>
            </a:pPr>
            <a:r>
              <a:rPr lang="en-US" b="1" dirty="0"/>
              <a:t>public class </a:t>
            </a:r>
            <a:r>
              <a:rPr lang="en-US" dirty="0" err="1"/>
              <a:t>SimpleThread</a:t>
            </a:r>
            <a:r>
              <a:rPr lang="en-US" dirty="0"/>
              <a:t> </a:t>
            </a:r>
            <a:r>
              <a:rPr lang="en-US" b="1" dirty="0"/>
              <a:t>extends </a:t>
            </a:r>
            <a:r>
              <a:rPr lang="en-US" dirty="0"/>
              <a:t>Thread{</a:t>
            </a:r>
          </a:p>
          <a:p>
            <a:pPr marL="0" indent="0">
              <a:buNone/>
            </a:pPr>
            <a:r>
              <a:rPr lang="en-US" b="1" dirty="0"/>
              <a:t>public void </a:t>
            </a:r>
            <a:r>
              <a:rPr lang="en-US" dirty="0"/>
              <a:t>run(){</a:t>
            </a:r>
          </a:p>
          <a:p>
            <a:pPr marL="0" indent="0">
              <a:buNone/>
            </a:pPr>
            <a:r>
              <a:rPr lang="nn-NO" b="1" dirty="0"/>
              <a:t>for </a:t>
            </a:r>
            <a:r>
              <a:rPr lang="nn-NO" dirty="0"/>
              <a:t>(</a:t>
            </a:r>
            <a:r>
              <a:rPr lang="nn-NO" b="1" dirty="0"/>
              <a:t>int </a:t>
            </a:r>
            <a:r>
              <a:rPr lang="nn-NO" dirty="0"/>
              <a:t>i = 0; i &lt; 3; i++) {</a:t>
            </a:r>
          </a:p>
          <a:p>
            <a:pPr marL="0" indent="0">
              <a:buNone/>
            </a:pPr>
            <a:r>
              <a:rPr lang="en-US" dirty="0" err="1"/>
              <a:t>System.</a:t>
            </a:r>
            <a:r>
              <a:rPr lang="en-US" b="1" i="1" dirty="0" err="1"/>
              <a:t>out</a:t>
            </a:r>
            <a:r>
              <a:rPr lang="en-US" dirty="0" err="1"/>
              <a:t>.println</a:t>
            </a:r>
            <a:r>
              <a:rPr lang="en-US" dirty="0"/>
              <a:t>(</a:t>
            </a:r>
            <a:r>
              <a:rPr lang="en-US" b="1" dirty="0"/>
              <a:t>"Thread id: "</a:t>
            </a:r>
          </a:p>
          <a:p>
            <a:pPr marL="0" indent="0">
              <a:buNone/>
            </a:pPr>
            <a:r>
              <a:rPr lang="en-US" dirty="0"/>
              <a:t>+</a:t>
            </a:r>
            <a:r>
              <a:rPr lang="en-US" dirty="0" err="1"/>
              <a:t>Thread.</a:t>
            </a:r>
            <a:r>
              <a:rPr lang="en-US" i="1" dirty="0" err="1"/>
              <a:t>currentThread</a:t>
            </a:r>
            <a:r>
              <a:rPr lang="en-US" dirty="0"/>
              <a:t>().</a:t>
            </a:r>
            <a:r>
              <a:rPr lang="en-US" dirty="0" err="1"/>
              <a:t>getName</a:t>
            </a:r>
            <a:r>
              <a:rPr lang="en-US" dirty="0"/>
              <a:t>());</a:t>
            </a:r>
          </a:p>
          <a:p>
            <a:pPr marL="0" indent="0">
              <a:buNone/>
            </a:pPr>
            <a:r>
              <a:rPr lang="en-US" b="1" dirty="0"/>
              <a:t>try </a:t>
            </a:r>
            <a:r>
              <a:rPr lang="en-US" dirty="0"/>
              <a:t>{</a:t>
            </a:r>
          </a:p>
          <a:p>
            <a:pPr marL="0" indent="0">
              <a:buNone/>
            </a:pPr>
            <a:r>
              <a:rPr lang="en-US" dirty="0" err="1"/>
              <a:t>Thread.</a:t>
            </a:r>
            <a:r>
              <a:rPr lang="en-US" i="1" dirty="0" err="1"/>
              <a:t>currentThread</a:t>
            </a:r>
            <a:r>
              <a:rPr lang="en-US" dirty="0"/>
              <a:t>().</a:t>
            </a:r>
            <a:r>
              <a:rPr lang="en-US" i="1" dirty="0"/>
              <a:t>sleep</a:t>
            </a:r>
            <a:r>
              <a:rPr lang="en-US" dirty="0"/>
              <a:t>(100);</a:t>
            </a:r>
          </a:p>
          <a:p>
            <a:pPr marL="0" indent="0">
              <a:buNone/>
            </a:pPr>
            <a:r>
              <a:rPr lang="en-US" dirty="0"/>
              <a:t>}</a:t>
            </a:r>
          </a:p>
          <a:p>
            <a:pPr marL="0" indent="0">
              <a:buNone/>
            </a:pPr>
            <a:r>
              <a:rPr lang="en-US" b="1" dirty="0"/>
              <a:t>catch </a:t>
            </a:r>
            <a:r>
              <a:rPr lang="en-US" dirty="0"/>
              <a:t>(Exception e) {</a:t>
            </a:r>
          </a:p>
          <a:p>
            <a:pPr marL="0" indent="0">
              <a:buNone/>
            </a:pPr>
            <a:r>
              <a:rPr lang="en-US" dirty="0" err="1"/>
              <a:t>e.printStackTrace</a:t>
            </a:r>
            <a:r>
              <a:rPr lang="en-US" dirty="0"/>
              <a:t>();</a:t>
            </a:r>
          </a:p>
          <a:p>
            <a:pPr marL="0" indent="0">
              <a:buNone/>
            </a:pPr>
            <a:r>
              <a:rPr lang="en-US" dirty="0"/>
              <a:t>} } }</a:t>
            </a:r>
          </a:p>
          <a:p>
            <a:pPr marL="0" indent="0">
              <a:buNone/>
            </a:pPr>
            <a:r>
              <a:rPr lang="en-US" b="1" dirty="0"/>
              <a:t>public static void </a:t>
            </a:r>
            <a:r>
              <a:rPr lang="en-US" dirty="0"/>
              <a:t>main(String[] </a:t>
            </a:r>
            <a:r>
              <a:rPr lang="en-US" dirty="0" err="1"/>
              <a:t>args</a:t>
            </a:r>
            <a:r>
              <a:rPr lang="en-US" dirty="0"/>
              <a:t>){</a:t>
            </a:r>
          </a:p>
          <a:p>
            <a:pPr marL="0" indent="0">
              <a:buNone/>
            </a:pPr>
            <a:r>
              <a:rPr lang="en-US" b="1" dirty="0"/>
              <a:t>for </a:t>
            </a:r>
            <a:r>
              <a:rPr lang="en-US" dirty="0"/>
              <a:t>(</a:t>
            </a:r>
            <a:r>
              <a:rPr lang="en-US" b="1" dirty="0"/>
              <a:t>int </a:t>
            </a:r>
            <a:r>
              <a:rPr lang="en-US" dirty="0" err="1"/>
              <a:t>threadCnt</a:t>
            </a:r>
            <a:r>
              <a:rPr lang="en-US" dirty="0"/>
              <a:t> = 0; </a:t>
            </a:r>
            <a:r>
              <a:rPr lang="en-US" dirty="0" err="1"/>
              <a:t>threadCnt</a:t>
            </a:r>
            <a:r>
              <a:rPr lang="en-US" dirty="0"/>
              <a:t> &lt; 3; </a:t>
            </a:r>
            <a:r>
              <a:rPr lang="en-US" dirty="0" err="1"/>
              <a:t>threadCnt</a:t>
            </a:r>
            <a:r>
              <a:rPr lang="en-US" dirty="0"/>
              <a:t>++) {</a:t>
            </a:r>
          </a:p>
          <a:p>
            <a:pPr marL="0" indent="0">
              <a:buNone/>
            </a:pPr>
            <a:r>
              <a:rPr lang="en-US" dirty="0" err="1"/>
              <a:t>SimpleThread</a:t>
            </a:r>
            <a:r>
              <a:rPr lang="en-US" dirty="0"/>
              <a:t> </a:t>
            </a:r>
            <a:r>
              <a:rPr lang="en-US" dirty="0" err="1"/>
              <a:t>aSimpleThread</a:t>
            </a:r>
            <a:r>
              <a:rPr lang="en-US" dirty="0"/>
              <a:t> = </a:t>
            </a:r>
            <a:r>
              <a:rPr lang="en-US" b="1" dirty="0"/>
              <a:t>new </a:t>
            </a:r>
            <a:r>
              <a:rPr lang="en-US" dirty="0" err="1"/>
              <a:t>SimpleThread</a:t>
            </a:r>
            <a:r>
              <a:rPr lang="en-US" dirty="0"/>
              <a:t>();</a:t>
            </a:r>
          </a:p>
          <a:p>
            <a:pPr marL="0" indent="0">
              <a:buNone/>
            </a:pPr>
            <a:r>
              <a:rPr lang="en-US" dirty="0" err="1"/>
              <a:t>aSimpleThread.start</a:t>
            </a:r>
            <a:r>
              <a:rPr lang="en-US" dirty="0"/>
              <a:t>();</a:t>
            </a:r>
          </a:p>
          <a:p>
            <a:pPr marL="0" indent="0">
              <a:buNone/>
            </a:pPr>
            <a:r>
              <a:rPr lang="en-US" dirty="0"/>
              <a:t>} } }</a:t>
            </a:r>
          </a:p>
        </p:txBody>
      </p:sp>
    </p:spTree>
    <p:extLst>
      <p:ext uri="{BB962C8B-B14F-4D97-AF65-F5344CB8AC3E}">
        <p14:creationId xmlns:p14="http://schemas.microsoft.com/office/powerpoint/2010/main" val="188093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184705" y="215733"/>
            <a:ext cx="9263743" cy="1293028"/>
          </a:xfrm>
        </p:spPr>
        <p:txBody>
          <a:bodyPr/>
          <a:lstStyle/>
          <a:p>
            <a:r>
              <a:rPr lang="en-US" dirty="0"/>
              <a:t>EXECUTORS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572474" y="1576826"/>
            <a:ext cx="11006718" cy="4795863"/>
          </a:xfrm>
        </p:spPr>
        <p:txBody>
          <a:bodyPr>
            <a:normAutofit fontScale="77500" lnSpcReduction="20000"/>
          </a:bodyPr>
          <a:lstStyle/>
          <a:p>
            <a:pPr marL="0" indent="0">
              <a:buNone/>
            </a:pPr>
            <a:r>
              <a:rPr lang="en-US" dirty="0"/>
              <a:t>Executors help us in a huge way. I would not want to do that self-managed, spawning thread manually, or at least to that degree.</a:t>
            </a:r>
          </a:p>
          <a:p>
            <a:pPr marL="0" indent="0">
              <a:buNone/>
            </a:pPr>
            <a:endParaRPr lang="en-US" sz="600" dirty="0"/>
          </a:p>
          <a:p>
            <a:pPr marL="0" indent="0">
              <a:buNone/>
            </a:pPr>
            <a:r>
              <a:rPr lang="en-US" dirty="0"/>
              <a:t>It basically executes </a:t>
            </a:r>
            <a:r>
              <a:rPr lang="en-US" i="1" dirty="0"/>
              <a:t>Runnable</a:t>
            </a:r>
            <a:r>
              <a:rPr lang="en-US" dirty="0"/>
              <a:t> task. Now, when we talk about </a:t>
            </a:r>
            <a:r>
              <a:rPr lang="en-US" i="1" dirty="0"/>
              <a:t>Runnable</a:t>
            </a:r>
            <a:r>
              <a:rPr lang="en-US" dirty="0"/>
              <a:t> task, we’re literally talking about </a:t>
            </a:r>
            <a:r>
              <a:rPr lang="en-US" i="1" dirty="0" err="1"/>
              <a:t>Runnables</a:t>
            </a:r>
            <a:r>
              <a:rPr lang="en-US" dirty="0"/>
              <a:t>. We’re not talking about the class thread that we talked about at the very beginning of this presentation. So I can do two things with it. So I can make </a:t>
            </a:r>
            <a:r>
              <a:rPr lang="en-US" i="1" dirty="0" err="1"/>
              <a:t>AsyncTask</a:t>
            </a:r>
            <a:r>
              <a:rPr lang="en-US" dirty="0"/>
              <a:t> thread, and I can spawn them or I can actually have a situation where I’m making them fully synchronous.</a:t>
            </a:r>
          </a:p>
          <a:p>
            <a:pPr marL="0" indent="0">
              <a:buNone/>
            </a:pPr>
            <a:endParaRPr lang="en-US" sz="600" dirty="0"/>
          </a:p>
          <a:p>
            <a:pPr marL="0" indent="0">
              <a:buNone/>
            </a:pPr>
            <a:r>
              <a:rPr lang="en-US" dirty="0"/>
              <a:t>Let’s say I have to write this new thread, </a:t>
            </a:r>
            <a:r>
              <a:rPr lang="en-US" i="1" dirty="0" err="1"/>
              <a:t>RunnableTask</a:t>
            </a:r>
            <a:r>
              <a:rPr lang="en-US" dirty="0"/>
              <a:t>, hand it </a:t>
            </a:r>
            <a:r>
              <a:rPr lang="en-US" i="1" dirty="0"/>
              <a:t>start</a:t>
            </a:r>
            <a:r>
              <a:rPr lang="en-US" dirty="0"/>
              <a:t>:</a:t>
            </a:r>
          </a:p>
          <a:p>
            <a:pPr marL="0" indent="0">
              <a:buNone/>
            </a:pPr>
            <a:endParaRPr lang="en-US" sz="600" dirty="0"/>
          </a:p>
          <a:p>
            <a:pPr marL="0" indent="0">
              <a:buNone/>
            </a:pPr>
            <a:r>
              <a:rPr lang="en-US" dirty="0"/>
              <a:t>    (new Thread(</a:t>
            </a:r>
            <a:r>
              <a:rPr lang="en-US" dirty="0" err="1"/>
              <a:t>RunnableTask</a:t>
            </a:r>
            <a:r>
              <a:rPr lang="en-US" dirty="0"/>
              <a:t>)).start();</a:t>
            </a:r>
          </a:p>
          <a:p>
            <a:pPr marL="0" indent="0">
              <a:buNone/>
            </a:pPr>
            <a:endParaRPr lang="en-US" sz="700" dirty="0"/>
          </a:p>
          <a:p>
            <a:pPr marL="0" indent="0">
              <a:buNone/>
            </a:pPr>
            <a:r>
              <a:rPr lang="en-US" dirty="0"/>
              <a:t>And that’s assuming I have no other variables to pass into it. Now, with Executor, I can declare a single executor and be able to run multiple tasks on that one executor. That one executor will be able to generate multiple threads for me:</a:t>
            </a:r>
          </a:p>
          <a:p>
            <a:pPr marL="0" indent="0">
              <a:buNone/>
            </a:pPr>
            <a:endParaRPr lang="en-US" sz="600" dirty="0"/>
          </a:p>
          <a:p>
            <a:pPr marL="0" indent="0">
              <a:buNone/>
            </a:pPr>
            <a:r>
              <a:rPr lang="en-US" dirty="0"/>
              <a:t>    Executor </a:t>
            </a:r>
            <a:r>
              <a:rPr lang="en-US" dirty="0" err="1"/>
              <a:t>executor</a:t>
            </a:r>
            <a:r>
              <a:rPr lang="en-US" dirty="0"/>
              <a:t> = </a:t>
            </a:r>
            <a:r>
              <a:rPr lang="en-US" dirty="0" err="1"/>
              <a:t>anExecutor</a:t>
            </a:r>
            <a:r>
              <a:rPr lang="en-US" dirty="0"/>
              <a:t>();</a:t>
            </a:r>
          </a:p>
          <a:p>
            <a:pPr marL="0" indent="0">
              <a:buNone/>
            </a:pPr>
            <a:r>
              <a:rPr lang="en-US" dirty="0"/>
              <a:t>    </a:t>
            </a:r>
            <a:r>
              <a:rPr lang="en-US" dirty="0" err="1"/>
              <a:t>executor.execute</a:t>
            </a:r>
            <a:r>
              <a:rPr lang="en-US" dirty="0"/>
              <a:t>(new </a:t>
            </a:r>
            <a:r>
              <a:rPr lang="en-US" dirty="0" err="1"/>
              <a:t>RunnableTask</a:t>
            </a:r>
            <a:r>
              <a:rPr lang="en-US" dirty="0"/>
              <a:t>());</a:t>
            </a:r>
          </a:p>
          <a:p>
            <a:pPr marL="0" indent="0">
              <a:buNone/>
            </a:pPr>
            <a:r>
              <a:rPr lang="en-US" dirty="0"/>
              <a:t>    </a:t>
            </a:r>
            <a:r>
              <a:rPr lang="en-US" dirty="0" err="1"/>
              <a:t>executor.execute</a:t>
            </a:r>
            <a:r>
              <a:rPr lang="en-US" dirty="0"/>
              <a:t>(new </a:t>
            </a:r>
            <a:r>
              <a:rPr lang="en-US" dirty="0" err="1"/>
              <a:t>NextRunnableTask</a:t>
            </a:r>
            <a:r>
              <a:rPr lang="en-US" dirty="0"/>
              <a:t>());</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A1AA2AD2-0B73-4C93-A96F-5133E75A0D86}"/>
              </a:ext>
            </a:extLst>
          </p:cNvPr>
          <p:cNvSpPr txBox="1">
            <a:spLocks/>
          </p:cNvSpPr>
          <p:nvPr/>
        </p:nvSpPr>
        <p:spPr>
          <a:xfrm>
            <a:off x="685800" y="2194560"/>
            <a:ext cx="508362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6B7CA875-A733-4B8E-AC8D-EE39E763A5AB}"/>
              </a:ext>
            </a:extLst>
          </p:cNvPr>
          <p:cNvSpPr txBox="1"/>
          <p:nvPr/>
        </p:nvSpPr>
        <p:spPr>
          <a:xfrm>
            <a:off x="6075833" y="6440754"/>
            <a:ext cx="6266046" cy="230832"/>
          </a:xfrm>
          <a:prstGeom prst="rect">
            <a:avLst/>
          </a:prstGeom>
          <a:noFill/>
        </p:spPr>
        <p:txBody>
          <a:bodyPr wrap="square" rtlCol="0">
            <a:spAutoFit/>
          </a:bodyPr>
          <a:lstStyle/>
          <a:p>
            <a:r>
              <a:rPr lang="en-US" sz="900" dirty="0"/>
              <a:t>https://academy.realm.io/posts/360andev-stacy-devino-async-tasks-threads-pools-executors-android/</a:t>
            </a:r>
          </a:p>
        </p:txBody>
      </p:sp>
    </p:spTree>
    <p:extLst>
      <p:ext uri="{BB962C8B-B14F-4D97-AF65-F5344CB8AC3E}">
        <p14:creationId xmlns:p14="http://schemas.microsoft.com/office/powerpoint/2010/main" val="106963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2184706" y="286070"/>
            <a:ext cx="9263743" cy="1293028"/>
          </a:xfrm>
        </p:spPr>
        <p:txBody>
          <a:bodyPr/>
          <a:lstStyle/>
          <a:p>
            <a:r>
              <a:rPr lang="en-US" dirty="0"/>
              <a:t>EXECUTORS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572474" y="1576826"/>
            <a:ext cx="5153412" cy="4795863"/>
          </a:xfrm>
        </p:spPr>
        <p:txBody>
          <a:bodyPr>
            <a:normAutofit/>
          </a:bodyPr>
          <a:lstStyle/>
          <a:p>
            <a:pPr marL="0" indent="0">
              <a:buNone/>
            </a:pPr>
            <a:r>
              <a:rPr lang="en-US" dirty="0"/>
              <a:t>The Concurrency API introduces the concept of an “</a:t>
            </a:r>
            <a:r>
              <a:rPr lang="en-US" dirty="0" err="1"/>
              <a:t>ExecutorService</a:t>
            </a:r>
            <a:r>
              <a:rPr lang="en-US" dirty="0"/>
              <a:t>” as a higher level replacement for working with threads directly. Executors are capable of running asynchronous tasks and typically manage a pool of threads, so we don't have to create new threads manually. All threads of the internal pool will be reused under the hood for revenant tasks, so we can run as many concurrent tasks as we want throughout the life-cycle of our application with a single executor service.</a:t>
            </a:r>
          </a:p>
        </p:txBody>
      </p:sp>
      <p:sp>
        <p:nvSpPr>
          <p:cNvPr id="4" name="Content Placeholder 2">
            <a:extLst>
              <a:ext uri="{FF2B5EF4-FFF2-40B4-BE49-F238E27FC236}">
                <a16:creationId xmlns:a16="http://schemas.microsoft.com/office/drawing/2014/main" id="{A1AA2AD2-0B73-4C93-A96F-5133E75A0D86}"/>
              </a:ext>
            </a:extLst>
          </p:cNvPr>
          <p:cNvSpPr txBox="1">
            <a:spLocks/>
          </p:cNvSpPr>
          <p:nvPr/>
        </p:nvSpPr>
        <p:spPr>
          <a:xfrm>
            <a:off x="685800" y="2194560"/>
            <a:ext cx="5083629"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29371D94-70FF-4114-99CB-DF9F6D7AAB57}"/>
              </a:ext>
            </a:extLst>
          </p:cNvPr>
          <p:cNvSpPr txBox="1">
            <a:spLocks/>
          </p:cNvSpPr>
          <p:nvPr/>
        </p:nvSpPr>
        <p:spPr>
          <a:xfrm>
            <a:off x="6096000" y="1887965"/>
            <a:ext cx="5780314" cy="479586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import </a:t>
            </a:r>
            <a:r>
              <a:rPr lang="en-US" dirty="0" err="1"/>
              <a:t>java.util</a:t>
            </a:r>
            <a:r>
              <a:rPr lang="en-US" dirty="0"/>
              <a:t>.*;</a:t>
            </a:r>
          </a:p>
          <a:p>
            <a:pPr marL="0" indent="0">
              <a:buFont typeface="Arial" panose="020B0604020202020204" pitchFamily="34" charset="0"/>
              <a:buNone/>
            </a:pPr>
            <a:endParaRPr lang="en-US" sz="1200" dirty="0"/>
          </a:p>
          <a:p>
            <a:pPr marL="0" indent="0">
              <a:buFont typeface="Arial" panose="020B0604020202020204" pitchFamily="34" charset="0"/>
              <a:buNone/>
            </a:pPr>
            <a:r>
              <a:rPr lang="en-US" dirty="0"/>
              <a:t>public class </a:t>
            </a:r>
            <a:r>
              <a:rPr lang="en-US" dirty="0" err="1"/>
              <a:t>SetSample</a:t>
            </a:r>
            <a:r>
              <a:rPr lang="en-US" dirty="0"/>
              <a:t> {</a:t>
            </a:r>
          </a:p>
          <a:p>
            <a:pPr marL="0" indent="0">
              <a:buFont typeface="Arial" panose="020B0604020202020204" pitchFamily="34" charset="0"/>
              <a:buNone/>
            </a:pPr>
            <a:endParaRPr lang="en-US" sz="1100" dirty="0"/>
          </a:p>
          <a:p>
            <a:pPr marL="0" indent="0">
              <a:buFont typeface="Arial" panose="020B0604020202020204" pitchFamily="34" charset="0"/>
              <a:buNone/>
            </a:pPr>
            <a:r>
              <a:rPr lang="en-US" dirty="0"/>
              <a:t>    public static void main(String[] </a:t>
            </a:r>
            <a:r>
              <a:rPr lang="en-US" dirty="0" err="1"/>
              <a:t>args</a:t>
            </a:r>
            <a:r>
              <a:rPr lang="en-US" dirty="0"/>
              <a:t>) {</a:t>
            </a:r>
          </a:p>
          <a:p>
            <a:pPr marL="0" indent="0">
              <a:buFont typeface="Arial" panose="020B0604020202020204" pitchFamily="34" charset="0"/>
              <a:buNone/>
            </a:pPr>
            <a:r>
              <a:rPr lang="en-US" dirty="0"/>
              <a:t>        Set&lt;Integer&gt; values = new HashSet&lt;&gt;();</a:t>
            </a:r>
          </a:p>
          <a:p>
            <a:pPr marL="0" indent="0">
              <a:buFont typeface="Arial" panose="020B0604020202020204" pitchFamily="34" charset="0"/>
              <a:buNone/>
            </a:pPr>
            <a:r>
              <a:rPr lang="en-US" dirty="0"/>
              <a:t>        </a:t>
            </a:r>
            <a:r>
              <a:rPr lang="en-US" dirty="0" err="1"/>
              <a:t>values.add</a:t>
            </a:r>
            <a:r>
              <a:rPr lang="en-US" dirty="0"/>
              <a:t>(e);</a:t>
            </a:r>
          </a:p>
          <a:p>
            <a:pPr marL="0" indent="0">
              <a:buFont typeface="Arial" panose="020B0604020202020204" pitchFamily="34" charset="0"/>
              <a:buNone/>
            </a:pPr>
            <a:r>
              <a:rPr lang="en-US" dirty="0"/>
              <a:t>        </a:t>
            </a:r>
            <a:r>
              <a:rPr lang="en-US" dirty="0" err="1"/>
              <a:t>values.add</a:t>
            </a:r>
            <a:r>
              <a:rPr lang="en-US" dirty="0"/>
              <a:t>(d);</a:t>
            </a:r>
          </a:p>
          <a:p>
            <a:pPr marL="0" indent="0">
              <a:buNone/>
            </a:pPr>
            <a:r>
              <a:rPr lang="en-US" dirty="0"/>
              <a:t>        </a:t>
            </a:r>
            <a:r>
              <a:rPr lang="en-US" dirty="0" err="1"/>
              <a:t>values.add</a:t>
            </a:r>
            <a:r>
              <a:rPr lang="en-US" dirty="0"/>
              <a:t>(g);</a:t>
            </a:r>
          </a:p>
          <a:p>
            <a:pPr marL="0" indent="0">
              <a:buNone/>
            </a:pPr>
            <a:r>
              <a:rPr lang="en-US" dirty="0"/>
              <a:t>        </a:t>
            </a:r>
            <a:r>
              <a:rPr lang="en-US" dirty="0" err="1"/>
              <a:t>values.add</a:t>
            </a:r>
            <a:r>
              <a:rPr lang="en-US" dirty="0"/>
              <a:t>(a);</a:t>
            </a:r>
          </a:p>
          <a:p>
            <a:pPr marL="0" indent="0">
              <a:buNone/>
            </a:pPr>
            <a:r>
              <a:rPr lang="en-US" dirty="0"/>
              <a:t>        </a:t>
            </a:r>
            <a:r>
              <a:rPr lang="en-US" dirty="0" err="1"/>
              <a:t>values.add</a:t>
            </a:r>
            <a:r>
              <a:rPr lang="en-US" dirty="0"/>
              <a:t>(r);</a:t>
            </a:r>
          </a:p>
          <a:p>
            <a:pPr marL="0" indent="0">
              <a:buFont typeface="Arial" panose="020B0604020202020204" pitchFamily="34" charset="0"/>
              <a:buNone/>
            </a:pPr>
            <a:r>
              <a:rPr lang="en-US" dirty="0"/>
              <a:t>        for(int set : values)</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r>
              <a:rPr lang="en-US" dirty="0" err="1"/>
              <a:t>System.out.println</a:t>
            </a:r>
            <a:r>
              <a:rPr lang="en-US" dirty="0"/>
              <a:t>(set);</a:t>
            </a:r>
          </a:p>
          <a:p>
            <a:pPr marL="0" indent="0">
              <a:buFont typeface="Arial" panose="020B0604020202020204" pitchFamily="34" charset="0"/>
              <a:buNone/>
            </a:pPr>
            <a:r>
              <a:rPr lang="en-US" dirty="0"/>
              <a:t>        } } }</a:t>
            </a:r>
          </a:p>
          <a:p>
            <a:endParaRPr lang="en-US" dirty="0"/>
          </a:p>
        </p:txBody>
      </p:sp>
    </p:spTree>
    <p:extLst>
      <p:ext uri="{BB962C8B-B14F-4D97-AF65-F5344CB8AC3E}">
        <p14:creationId xmlns:p14="http://schemas.microsoft.com/office/powerpoint/2010/main" val="228677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F48-B074-46F9-9F03-0E6A4CB2C9FC}"/>
              </a:ext>
            </a:extLst>
          </p:cNvPr>
          <p:cNvSpPr>
            <a:spLocks noGrp="1"/>
          </p:cNvSpPr>
          <p:nvPr>
            <p:ph type="title"/>
          </p:nvPr>
        </p:nvSpPr>
        <p:spPr>
          <a:xfrm>
            <a:off x="1464128" y="0"/>
            <a:ext cx="9263743" cy="1293028"/>
          </a:xfrm>
        </p:spPr>
        <p:txBody>
          <a:bodyPr/>
          <a:lstStyle/>
          <a:p>
            <a:r>
              <a:rPr lang="en-US" dirty="0"/>
              <a:t>RUNNABLES</a:t>
            </a:r>
          </a:p>
        </p:txBody>
      </p:sp>
      <p:sp>
        <p:nvSpPr>
          <p:cNvPr id="3" name="Content Placeholder 2">
            <a:extLst>
              <a:ext uri="{FF2B5EF4-FFF2-40B4-BE49-F238E27FC236}">
                <a16:creationId xmlns:a16="http://schemas.microsoft.com/office/drawing/2014/main" id="{FA8F6269-04DA-42D8-90E0-FCCC0507021B}"/>
              </a:ext>
            </a:extLst>
          </p:cNvPr>
          <p:cNvSpPr>
            <a:spLocks noGrp="1"/>
          </p:cNvSpPr>
          <p:nvPr>
            <p:ph idx="1"/>
          </p:nvPr>
        </p:nvSpPr>
        <p:spPr>
          <a:xfrm>
            <a:off x="315686" y="1530417"/>
            <a:ext cx="5225143" cy="4851132"/>
          </a:xfrm>
        </p:spPr>
        <p:txBody>
          <a:bodyPr>
            <a:normAutofit fontScale="77500" lnSpcReduction="20000"/>
          </a:bodyPr>
          <a:lstStyle/>
          <a:p>
            <a:pPr marL="0" indent="0">
              <a:buNone/>
            </a:pPr>
            <a:r>
              <a:rPr lang="en-US" dirty="0"/>
              <a:t>The Java </a:t>
            </a:r>
            <a:r>
              <a:rPr lang="en-US" dirty="0" err="1"/>
              <a:t>ExecutorService</a:t>
            </a:r>
            <a:r>
              <a:rPr lang="en-US" dirty="0"/>
              <a:t> submit(Runnable) method also takes a Runnable implementation, but returns a Future object. This Future object can be used to check if the Runnable has finished executing.</a:t>
            </a:r>
          </a:p>
          <a:p>
            <a:pPr marL="0" indent="0">
              <a:buNone/>
            </a:pPr>
            <a:endParaRPr lang="en-US" sz="700" dirty="0"/>
          </a:p>
          <a:p>
            <a:pPr marL="0" indent="0">
              <a:buNone/>
            </a:pPr>
            <a:r>
              <a:rPr lang="en-US" dirty="0"/>
              <a:t>Here is a Java </a:t>
            </a:r>
            <a:r>
              <a:rPr lang="en-US" dirty="0" err="1"/>
              <a:t>ExecutorService</a:t>
            </a:r>
            <a:r>
              <a:rPr lang="en-US" dirty="0"/>
              <a:t> submit() example: </a:t>
            </a:r>
          </a:p>
          <a:p>
            <a:pPr marL="0" indent="0">
              <a:buNone/>
            </a:pPr>
            <a:r>
              <a:rPr lang="en-US" dirty="0"/>
              <a:t>Future </a:t>
            </a:r>
            <a:r>
              <a:rPr lang="en-US" dirty="0" err="1"/>
              <a:t>future</a:t>
            </a:r>
            <a:r>
              <a:rPr lang="en-US" dirty="0"/>
              <a:t> = </a:t>
            </a:r>
            <a:r>
              <a:rPr lang="en-US" dirty="0" err="1"/>
              <a:t>executorService.submit</a:t>
            </a:r>
            <a:r>
              <a:rPr lang="en-US" dirty="0"/>
              <a:t>(new Runnable() {</a:t>
            </a:r>
          </a:p>
          <a:p>
            <a:pPr marL="0" indent="0">
              <a:buNone/>
            </a:pPr>
            <a:r>
              <a:rPr lang="en-US" dirty="0"/>
              <a:t>    public void run() {</a:t>
            </a:r>
          </a:p>
          <a:p>
            <a:pPr marL="0" indent="0">
              <a:buNone/>
            </a:pPr>
            <a:r>
              <a:rPr lang="en-US" dirty="0"/>
              <a:t>        </a:t>
            </a:r>
            <a:r>
              <a:rPr lang="en-US" dirty="0" err="1"/>
              <a:t>System.out.println</a:t>
            </a:r>
            <a:r>
              <a:rPr lang="en-US" dirty="0"/>
              <a:t>("Asynchronous task");</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future.get</a:t>
            </a:r>
            <a:r>
              <a:rPr lang="en-US" dirty="0"/>
              <a:t>();  //returns null if the task has finished correctly.</a:t>
            </a:r>
          </a:p>
          <a:p>
            <a:pPr marL="0" indent="0">
              <a:buNone/>
            </a:pPr>
            <a:endParaRPr lang="en-US" dirty="0"/>
          </a:p>
          <a:p>
            <a:pPr marL="0" indent="0">
              <a:buNone/>
            </a:pPr>
            <a:r>
              <a:rPr lang="en-US" dirty="0"/>
              <a:t>Another example is here -</a:t>
            </a:r>
            <a:r>
              <a:rPr lang="en-US" dirty="0">
                <a:sym typeface="Wingdings" panose="05000000000000000000" pitchFamily="2" charset="2"/>
              </a:rPr>
              <a:t>--&gt;</a:t>
            </a:r>
            <a:endParaRPr lang="en-US" dirty="0"/>
          </a:p>
        </p:txBody>
      </p:sp>
      <p:sp>
        <p:nvSpPr>
          <p:cNvPr id="5" name="Content Placeholder 2">
            <a:extLst>
              <a:ext uri="{FF2B5EF4-FFF2-40B4-BE49-F238E27FC236}">
                <a16:creationId xmlns:a16="http://schemas.microsoft.com/office/drawing/2014/main" id="{455E5EDA-BD54-4A0D-8294-2FD9F01DD198}"/>
              </a:ext>
            </a:extLst>
          </p:cNvPr>
          <p:cNvSpPr txBox="1">
            <a:spLocks/>
          </p:cNvSpPr>
          <p:nvPr/>
        </p:nvSpPr>
        <p:spPr>
          <a:xfrm>
            <a:off x="6095999" y="1638617"/>
            <a:ext cx="5780314" cy="5232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b="1" dirty="0"/>
              <a:t>package </a:t>
            </a:r>
            <a:r>
              <a:rPr lang="en-US" dirty="0" err="1"/>
              <a:t>com.example</a:t>
            </a:r>
            <a:r>
              <a:rPr lang="en-US" dirty="0"/>
              <a:t>;</a:t>
            </a:r>
          </a:p>
          <a:p>
            <a:pPr marL="0" indent="0">
              <a:buNone/>
            </a:pPr>
            <a:r>
              <a:rPr lang="en-US" b="1" dirty="0"/>
              <a:t>public class </a:t>
            </a:r>
            <a:r>
              <a:rPr lang="en-US" dirty="0" err="1"/>
              <a:t>RunnableStarter</a:t>
            </a:r>
            <a:r>
              <a:rPr lang="en-US" dirty="0"/>
              <a:t>{</a:t>
            </a:r>
          </a:p>
          <a:p>
            <a:pPr marL="0" indent="0">
              <a:buNone/>
            </a:pPr>
            <a:r>
              <a:rPr lang="en-US" b="1" dirty="0"/>
              <a:t>public static void </a:t>
            </a:r>
            <a:r>
              <a:rPr lang="en-US" dirty="0"/>
              <a:t>main(String[] </a:t>
            </a:r>
            <a:r>
              <a:rPr lang="en-US" dirty="0" err="1"/>
              <a:t>args</a:t>
            </a:r>
            <a:r>
              <a:rPr lang="en-US" dirty="0"/>
              <a:t>){</a:t>
            </a:r>
          </a:p>
          <a:p>
            <a:pPr marL="0" indent="0">
              <a:buNone/>
            </a:pPr>
            <a:r>
              <a:rPr lang="en-US" b="1" dirty="0"/>
              <a:t>for </a:t>
            </a:r>
            <a:r>
              <a:rPr lang="en-US" dirty="0"/>
              <a:t>(</a:t>
            </a:r>
            <a:r>
              <a:rPr lang="en-US" b="1" dirty="0"/>
              <a:t>int </a:t>
            </a:r>
            <a:r>
              <a:rPr lang="en-US" dirty="0" err="1"/>
              <a:t>threadCnt</a:t>
            </a:r>
            <a:r>
              <a:rPr lang="en-US" dirty="0"/>
              <a:t> = 0; </a:t>
            </a:r>
            <a:r>
              <a:rPr lang="en-US" dirty="0" err="1"/>
              <a:t>threadCnt</a:t>
            </a:r>
            <a:r>
              <a:rPr lang="en-US" dirty="0"/>
              <a:t> &lt; 3; </a:t>
            </a:r>
            <a:r>
              <a:rPr lang="en-US" dirty="0" err="1"/>
              <a:t>threadCnt</a:t>
            </a:r>
            <a:r>
              <a:rPr lang="en-US" dirty="0"/>
              <a:t>++) {</a:t>
            </a:r>
          </a:p>
          <a:p>
            <a:pPr marL="0" indent="0">
              <a:buNone/>
            </a:pPr>
            <a:r>
              <a:rPr lang="en-US" dirty="0"/>
              <a:t>Runnable </a:t>
            </a:r>
            <a:r>
              <a:rPr lang="en-US" dirty="0" err="1"/>
              <a:t>aRunnable</a:t>
            </a:r>
            <a:r>
              <a:rPr lang="en-US" dirty="0"/>
              <a:t> =</a:t>
            </a:r>
          </a:p>
          <a:p>
            <a:pPr marL="0" indent="0">
              <a:buNone/>
            </a:pPr>
            <a:r>
              <a:rPr lang="en-US" b="1" dirty="0"/>
              <a:t>new </a:t>
            </a:r>
            <a:r>
              <a:rPr lang="en-US" dirty="0"/>
              <a:t>Runnable();</a:t>
            </a:r>
          </a:p>
          <a:p>
            <a:pPr marL="0" indent="0">
              <a:buNone/>
            </a:pPr>
            <a:r>
              <a:rPr lang="en-US" dirty="0"/>
              <a:t>Thread </a:t>
            </a:r>
            <a:r>
              <a:rPr lang="en-US" dirty="0" err="1"/>
              <a:t>aThread</a:t>
            </a:r>
            <a:r>
              <a:rPr lang="en-US" dirty="0"/>
              <a:t> = </a:t>
            </a:r>
            <a:r>
              <a:rPr lang="en-US" b="1" dirty="0"/>
              <a:t>new </a:t>
            </a:r>
            <a:r>
              <a:rPr lang="en-US" dirty="0"/>
              <a:t>Thread(</a:t>
            </a:r>
            <a:r>
              <a:rPr lang="en-US" dirty="0" err="1"/>
              <a:t>aRunnable</a:t>
            </a:r>
            <a:r>
              <a:rPr lang="en-US" dirty="0"/>
              <a:t>);</a:t>
            </a:r>
          </a:p>
          <a:p>
            <a:pPr marL="0" indent="0">
              <a:buNone/>
            </a:pPr>
            <a:r>
              <a:rPr lang="en-US" dirty="0" err="1"/>
              <a:t>aThread.start</a:t>
            </a:r>
            <a:r>
              <a:rPr lang="en-US" dirty="0"/>
              <a:t>();</a:t>
            </a:r>
          </a:p>
          <a:p>
            <a:pPr marL="0" indent="0">
              <a:buNone/>
            </a:pPr>
            <a:r>
              <a:rPr lang="en-US" dirty="0"/>
              <a:t>} } }</a:t>
            </a:r>
          </a:p>
        </p:txBody>
      </p:sp>
    </p:spTree>
    <p:extLst>
      <p:ext uri="{BB962C8B-B14F-4D97-AF65-F5344CB8AC3E}">
        <p14:creationId xmlns:p14="http://schemas.microsoft.com/office/powerpoint/2010/main" val="421387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2824842" y="350715"/>
            <a:ext cx="8610600" cy="1293028"/>
          </a:xfrm>
        </p:spPr>
        <p:txBody>
          <a:bodyPr/>
          <a:lstStyle/>
          <a:p>
            <a:r>
              <a:rPr lang="en-US" dirty="0"/>
              <a:t>THREADS, EXECUTORS, AND RUNNABLES in one code</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600" b="1" dirty="0"/>
              <a:t>package </a:t>
            </a:r>
            <a:r>
              <a:rPr lang="en-US" sz="1600" dirty="0" err="1"/>
              <a:t>com.example</a:t>
            </a:r>
            <a:r>
              <a:rPr lang="en-US" sz="1600" dirty="0"/>
              <a:t>;</a:t>
            </a:r>
          </a:p>
          <a:p>
            <a:pPr marL="0" indent="0">
              <a:buNone/>
            </a:pPr>
            <a:r>
              <a:rPr lang="pt-BR" sz="1600" b="1" dirty="0"/>
              <a:t>import </a:t>
            </a:r>
            <a:r>
              <a:rPr lang="pt-BR" sz="1600" dirty="0"/>
              <a:t>java.util.concurrent.Executor;</a:t>
            </a:r>
          </a:p>
          <a:p>
            <a:pPr marL="0" indent="0">
              <a:buNone/>
            </a:pPr>
            <a:r>
              <a:rPr lang="en-US" sz="1600" b="1" dirty="0"/>
              <a:t>import </a:t>
            </a:r>
            <a:r>
              <a:rPr lang="en-US" sz="1600" dirty="0" err="1"/>
              <a:t>java.util.concurrent.Executors</a:t>
            </a:r>
            <a:r>
              <a:rPr lang="en-US" sz="1600" dirty="0"/>
              <a:t>;</a:t>
            </a:r>
          </a:p>
          <a:p>
            <a:pPr marL="0" indent="0">
              <a:buNone/>
            </a:pPr>
            <a:r>
              <a:rPr lang="en-US" sz="1600" b="1" dirty="0"/>
              <a:t>public class </a:t>
            </a:r>
            <a:r>
              <a:rPr lang="en-US" sz="1600" dirty="0" err="1"/>
              <a:t>SimpleThreadPool</a:t>
            </a:r>
            <a:r>
              <a:rPr lang="en-US" sz="1600" dirty="0"/>
              <a:t> {</a:t>
            </a:r>
          </a:p>
          <a:p>
            <a:pPr marL="0" indent="0">
              <a:buNone/>
            </a:pPr>
            <a:endParaRPr lang="en-US" sz="1600" b="1" dirty="0"/>
          </a:p>
          <a:p>
            <a:pPr marL="0" indent="0">
              <a:buNone/>
            </a:pPr>
            <a:r>
              <a:rPr lang="en-US" sz="1600" b="1" dirty="0"/>
              <a:t>public static void </a:t>
            </a:r>
            <a:r>
              <a:rPr lang="en-US" sz="1600" dirty="0"/>
              <a:t>main(String[] </a:t>
            </a:r>
            <a:r>
              <a:rPr lang="en-US" sz="1600" dirty="0" err="1"/>
              <a:t>args</a:t>
            </a:r>
            <a:r>
              <a:rPr lang="en-US" sz="1600" dirty="0"/>
              <a:t>) {</a:t>
            </a:r>
          </a:p>
          <a:p>
            <a:pPr marL="0" indent="0">
              <a:buNone/>
            </a:pPr>
            <a:r>
              <a:rPr lang="en-US" sz="1600" dirty="0"/>
              <a:t>Executor </a:t>
            </a:r>
            <a:r>
              <a:rPr lang="en-US" sz="1600" dirty="0" err="1"/>
              <a:t>anExecutor</a:t>
            </a:r>
            <a:r>
              <a:rPr lang="en-US" sz="1600" dirty="0"/>
              <a:t> = </a:t>
            </a:r>
            <a:r>
              <a:rPr lang="en-US" sz="1600" dirty="0" err="1"/>
              <a:t>Executors.</a:t>
            </a:r>
            <a:r>
              <a:rPr lang="en-US" sz="1600" i="1" dirty="0" err="1"/>
              <a:t>newCachedThreadPool</a:t>
            </a:r>
            <a:r>
              <a:rPr lang="en-US" sz="1600" dirty="0"/>
              <a:t>();</a:t>
            </a:r>
          </a:p>
          <a:p>
            <a:pPr marL="0" indent="0">
              <a:buNone/>
            </a:pPr>
            <a:endParaRPr lang="en-US" sz="1600" b="1" dirty="0"/>
          </a:p>
          <a:p>
            <a:pPr marL="0" indent="0">
              <a:buNone/>
            </a:pPr>
            <a:r>
              <a:rPr lang="en-US" sz="1600" b="1" dirty="0"/>
              <a:t>for</a:t>
            </a:r>
            <a:r>
              <a:rPr lang="en-US" sz="1600" dirty="0"/>
              <a:t>(</a:t>
            </a:r>
            <a:r>
              <a:rPr lang="en-US" sz="1600" b="1" dirty="0"/>
              <a:t>int </a:t>
            </a:r>
            <a:r>
              <a:rPr lang="en-US" sz="1600" dirty="0" err="1"/>
              <a:t>threadCnt</a:t>
            </a:r>
            <a:r>
              <a:rPr lang="en-US" sz="1600" dirty="0"/>
              <a:t> = 0; </a:t>
            </a:r>
            <a:r>
              <a:rPr lang="en-US" sz="1600" dirty="0" err="1"/>
              <a:t>threadCnt</a:t>
            </a:r>
            <a:r>
              <a:rPr lang="en-US" sz="1600" dirty="0"/>
              <a:t> &lt; 3; </a:t>
            </a:r>
            <a:r>
              <a:rPr lang="en-US" sz="1600" dirty="0" err="1"/>
              <a:t>threadCnt</a:t>
            </a:r>
            <a:r>
              <a:rPr lang="en-US" sz="1600" dirty="0"/>
              <a:t>++){</a:t>
            </a:r>
          </a:p>
          <a:p>
            <a:pPr marL="0" indent="0">
              <a:buNone/>
            </a:pPr>
            <a:r>
              <a:rPr lang="en-US" sz="1600" dirty="0" err="1"/>
              <a:t>SimpleRunnable</a:t>
            </a:r>
            <a:r>
              <a:rPr lang="en-US" sz="1600" dirty="0"/>
              <a:t> </a:t>
            </a:r>
            <a:r>
              <a:rPr lang="en-US" sz="1600" dirty="0" err="1"/>
              <a:t>aSimpeRunnable</a:t>
            </a:r>
            <a:r>
              <a:rPr lang="en-US" sz="1600" dirty="0"/>
              <a:t> =</a:t>
            </a:r>
          </a:p>
          <a:p>
            <a:pPr marL="0" indent="0">
              <a:buNone/>
            </a:pPr>
            <a:r>
              <a:rPr lang="en-US" sz="1600" b="1" dirty="0"/>
              <a:t>new </a:t>
            </a:r>
            <a:r>
              <a:rPr lang="en-US" sz="1600" dirty="0" err="1"/>
              <a:t>SimpleRunnable</a:t>
            </a:r>
            <a:r>
              <a:rPr lang="en-US" sz="1600" dirty="0"/>
              <a:t>();</a:t>
            </a:r>
          </a:p>
          <a:p>
            <a:pPr marL="0" indent="0">
              <a:buNone/>
            </a:pPr>
            <a:r>
              <a:rPr lang="en-US" sz="1600" dirty="0" err="1"/>
              <a:t>anExecutor.execute</a:t>
            </a:r>
            <a:r>
              <a:rPr lang="en-US" sz="1600" dirty="0"/>
              <a:t>(</a:t>
            </a:r>
            <a:r>
              <a:rPr lang="en-US" sz="1600" dirty="0" err="1"/>
              <a:t>aSimpleRunnable</a:t>
            </a:r>
            <a:r>
              <a:rPr lang="en-US" sz="1600" dirty="0"/>
              <a:t>);   </a:t>
            </a:r>
          </a:p>
          <a:p>
            <a:pPr marL="0" indent="0">
              <a:buNone/>
            </a:pPr>
            <a:r>
              <a:rPr lang="en-US" sz="1600" dirty="0"/>
              <a:t>}</a:t>
            </a:r>
          </a:p>
          <a:p>
            <a:pPr marL="0" indent="0">
              <a:buNone/>
            </a:pPr>
            <a:r>
              <a:rPr lang="en-US" sz="1700" b="1" dirty="0"/>
              <a:t>Continue….</a:t>
            </a:r>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760031" y="1891743"/>
            <a:ext cx="4789713" cy="4637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600" b="1" dirty="0"/>
              <a:t>….Continuation</a:t>
            </a:r>
          </a:p>
          <a:p>
            <a:pPr marL="0" indent="0">
              <a:buNone/>
            </a:pPr>
            <a:r>
              <a:rPr lang="en-US" sz="1600" b="1" dirty="0"/>
              <a:t>try </a:t>
            </a:r>
            <a:r>
              <a:rPr lang="en-US" sz="1600" dirty="0"/>
              <a:t>{</a:t>
            </a:r>
          </a:p>
          <a:p>
            <a:pPr marL="0" indent="0">
              <a:buNone/>
            </a:pPr>
            <a:r>
              <a:rPr lang="en-US" sz="1600" dirty="0" err="1"/>
              <a:t>Thread.</a:t>
            </a:r>
            <a:r>
              <a:rPr lang="en-US" sz="1600" i="1" dirty="0" err="1"/>
              <a:t>sleep</a:t>
            </a:r>
            <a:r>
              <a:rPr lang="en-US" sz="1600" dirty="0"/>
              <a:t>(5000);</a:t>
            </a:r>
          </a:p>
          <a:p>
            <a:pPr marL="0" indent="0">
              <a:buNone/>
            </a:pPr>
            <a:r>
              <a:rPr lang="en-US" sz="1600" dirty="0" err="1"/>
              <a:t>System.</a:t>
            </a:r>
            <a:r>
              <a:rPr lang="en-US" sz="1600" b="1" i="1" dirty="0" err="1"/>
              <a:t>out</a:t>
            </a:r>
            <a:r>
              <a:rPr lang="en-US" sz="1600" dirty="0" err="1"/>
              <a:t>.println</a:t>
            </a:r>
            <a:r>
              <a:rPr lang="en-US" sz="1600" dirty="0"/>
              <a:t>(</a:t>
            </a:r>
            <a:r>
              <a:rPr lang="en-US" sz="1600" b="1" dirty="0"/>
              <a:t>"Done Sleeping"</a:t>
            </a:r>
            <a:r>
              <a:rPr lang="en-US" sz="1600" dirty="0"/>
              <a:t>);</a:t>
            </a:r>
          </a:p>
          <a:p>
            <a:pPr marL="0" indent="0">
              <a:buNone/>
            </a:pPr>
            <a:r>
              <a:rPr lang="en-US" sz="1600" b="1" dirty="0"/>
              <a:t>for</a:t>
            </a:r>
            <a:r>
              <a:rPr lang="en-US" sz="1600" dirty="0"/>
              <a:t>(</a:t>
            </a:r>
            <a:r>
              <a:rPr lang="en-US" sz="1600" b="1" dirty="0"/>
              <a:t>int </a:t>
            </a:r>
            <a:r>
              <a:rPr lang="en-US" sz="1600" dirty="0" err="1"/>
              <a:t>threadCnt</a:t>
            </a:r>
            <a:r>
              <a:rPr lang="en-US" sz="1600" dirty="0"/>
              <a:t> = 0; </a:t>
            </a:r>
            <a:r>
              <a:rPr lang="en-US" sz="1600" dirty="0" err="1"/>
              <a:t>threadCnt</a:t>
            </a:r>
            <a:r>
              <a:rPr lang="en-US" sz="1600" dirty="0"/>
              <a:t> &lt; 3; </a:t>
            </a:r>
            <a:r>
              <a:rPr lang="en-US" sz="1600" dirty="0" err="1"/>
              <a:t>threadCnt</a:t>
            </a:r>
            <a:r>
              <a:rPr lang="en-US" sz="1600" dirty="0"/>
              <a:t>++){</a:t>
            </a:r>
          </a:p>
          <a:p>
            <a:pPr marL="0" indent="0">
              <a:buNone/>
            </a:pPr>
            <a:r>
              <a:rPr lang="en-US" sz="1600" dirty="0" err="1"/>
              <a:t>SimpleRunnable</a:t>
            </a:r>
            <a:r>
              <a:rPr lang="en-US" sz="1600" dirty="0"/>
              <a:t> </a:t>
            </a:r>
            <a:r>
              <a:rPr lang="en-US" sz="1600" dirty="0" err="1"/>
              <a:t>aSimpleRunnable</a:t>
            </a:r>
            <a:r>
              <a:rPr lang="en-US" sz="1600" dirty="0"/>
              <a:t> =</a:t>
            </a:r>
          </a:p>
          <a:p>
            <a:pPr marL="0" indent="0">
              <a:buNone/>
            </a:pPr>
            <a:r>
              <a:rPr lang="en-US" sz="1600" b="1" dirty="0"/>
              <a:t>new </a:t>
            </a:r>
            <a:r>
              <a:rPr lang="en-US" sz="1600" dirty="0" err="1"/>
              <a:t>SimpleRunnable</a:t>
            </a:r>
            <a:r>
              <a:rPr lang="en-US" sz="1600" dirty="0"/>
              <a:t>();</a:t>
            </a:r>
          </a:p>
          <a:p>
            <a:pPr marL="0" indent="0">
              <a:buNone/>
            </a:pPr>
            <a:r>
              <a:rPr lang="en-US" sz="1600" dirty="0" err="1"/>
              <a:t>anExecutor.execute</a:t>
            </a:r>
            <a:r>
              <a:rPr lang="en-US" sz="1600" dirty="0"/>
              <a:t>(</a:t>
            </a:r>
            <a:r>
              <a:rPr lang="en-US" sz="1600" dirty="0" err="1"/>
              <a:t>aSimpleRunnable</a:t>
            </a:r>
            <a:r>
              <a:rPr lang="en-US" sz="1600" dirty="0"/>
              <a:t>);    }</a:t>
            </a:r>
          </a:p>
          <a:p>
            <a:pPr marL="0" indent="0">
              <a:buNone/>
            </a:pPr>
            <a:r>
              <a:rPr lang="en-US" sz="1600" dirty="0"/>
              <a:t>} </a:t>
            </a:r>
            <a:r>
              <a:rPr lang="en-US" sz="1600" b="1" dirty="0"/>
              <a:t>catch </a:t>
            </a:r>
            <a:r>
              <a:rPr lang="en-US" sz="1600" dirty="0"/>
              <a:t>(</a:t>
            </a:r>
            <a:r>
              <a:rPr lang="en-US" sz="1600" dirty="0" err="1"/>
              <a:t>InterruptedException</a:t>
            </a:r>
            <a:r>
              <a:rPr lang="en-US" sz="1600" dirty="0"/>
              <a:t> e) {</a:t>
            </a:r>
          </a:p>
          <a:p>
            <a:pPr marL="0" indent="0">
              <a:buNone/>
            </a:pPr>
            <a:r>
              <a:rPr lang="en-US" sz="1600" dirty="0" err="1"/>
              <a:t>e.printStackTrace</a:t>
            </a:r>
            <a:r>
              <a:rPr lang="en-US" sz="1600" dirty="0"/>
              <a:t>();</a:t>
            </a:r>
          </a:p>
          <a:p>
            <a:pPr marL="0" indent="0">
              <a:buNone/>
            </a:pPr>
            <a:r>
              <a:rPr lang="en-US" sz="1600" dirty="0"/>
              <a:t>} } }</a:t>
            </a:r>
          </a:p>
        </p:txBody>
      </p:sp>
    </p:spTree>
    <p:extLst>
      <p:ext uri="{BB962C8B-B14F-4D97-AF65-F5344CB8AC3E}">
        <p14:creationId xmlns:p14="http://schemas.microsoft.com/office/powerpoint/2010/main" val="20126502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477</TotalTime>
  <Words>1198</Words>
  <Application>Microsoft Office PowerPoint</Application>
  <PresentationFormat>Widescreen</PresentationFormat>
  <Paragraphs>146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THREADS, EXECUTORS, AND RUNNABLES</vt:lpstr>
      <vt:lpstr>CODING TOPIC INTRODUCTION</vt:lpstr>
      <vt:lpstr>THREADS, EXECUTORS, AND RUNNABLES</vt:lpstr>
      <vt:lpstr>Summary of Collection Interfaces  in Java </vt:lpstr>
      <vt:lpstr>THREADS</vt:lpstr>
      <vt:lpstr>EXECUTORS</vt:lpstr>
      <vt:lpstr>EXECUTORS</vt:lpstr>
      <vt:lpstr>RUNNABLES</vt:lpstr>
      <vt:lpstr>THREADS, EXECUTORS, AND RUNNABLES in one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3</cp:revision>
  <dcterms:created xsi:type="dcterms:W3CDTF">2019-05-04T02:23:49Z</dcterms:created>
  <dcterms:modified xsi:type="dcterms:W3CDTF">2019-05-14T05:04:58Z</dcterms:modified>
</cp:coreProperties>
</file>