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64" r:id="rId5"/>
    <p:sldId id="258" r:id="rId6"/>
    <p:sldId id="261" r:id="rId7"/>
    <p:sldId id="260"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859D30-0044-4685-B56B-BB43AA41E0F1}" v="35" dt="2019-05-07T05:21:44.9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7" autoAdjust="0"/>
    <p:restoredTop sz="94660"/>
  </p:normalViewPr>
  <p:slideViewPr>
    <p:cSldViewPr snapToGrid="0">
      <p:cViewPr varScale="1">
        <p:scale>
          <a:sx n="59" d="100"/>
          <a:sy n="59" d="100"/>
        </p:scale>
        <p:origin x="56" y="5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gar Romero" userId="4277ae02-cb03-4964-a174-af1da477243e" providerId="ADAL" clId="{15859D30-0044-4685-B56B-BB43AA41E0F1}"/>
    <pc:docChg chg="undo custSel addSld modSld sldOrd">
      <pc:chgData name="Edgar Romero" userId="4277ae02-cb03-4964-a174-af1da477243e" providerId="ADAL" clId="{15859D30-0044-4685-B56B-BB43AA41E0F1}" dt="2019-05-07T05:28:26.340" v="1201" actId="6549"/>
      <pc:docMkLst>
        <pc:docMk/>
      </pc:docMkLst>
      <pc:sldChg chg="modSp">
        <pc:chgData name="Edgar Romero" userId="4277ae02-cb03-4964-a174-af1da477243e" providerId="ADAL" clId="{15859D30-0044-4685-B56B-BB43AA41E0F1}" dt="2019-05-07T03:51:59.936" v="275" actId="20577"/>
        <pc:sldMkLst>
          <pc:docMk/>
          <pc:sldMk cId="3111980305" sldId="256"/>
        </pc:sldMkLst>
        <pc:spChg chg="mod">
          <ac:chgData name="Edgar Romero" userId="4277ae02-cb03-4964-a174-af1da477243e" providerId="ADAL" clId="{15859D30-0044-4685-B56B-BB43AA41E0F1}" dt="2019-05-07T03:51:59.936" v="275" actId="20577"/>
          <ac:spMkLst>
            <pc:docMk/>
            <pc:sldMk cId="3111980305" sldId="256"/>
            <ac:spMk id="3" creationId="{7431995B-957E-4974-B7A2-EC5E24EF3123}"/>
          </ac:spMkLst>
        </pc:spChg>
      </pc:sldChg>
      <pc:sldChg chg="addSp delSp modSp">
        <pc:chgData name="Edgar Romero" userId="4277ae02-cb03-4964-a174-af1da477243e" providerId="ADAL" clId="{15859D30-0044-4685-B56B-BB43AA41E0F1}" dt="2019-05-07T05:28:26.340" v="1201" actId="6549"/>
        <pc:sldMkLst>
          <pc:docMk/>
          <pc:sldMk cId="1880939072" sldId="258"/>
        </pc:sldMkLst>
        <pc:spChg chg="mod">
          <ac:chgData name="Edgar Romero" userId="4277ae02-cb03-4964-a174-af1da477243e" providerId="ADAL" clId="{15859D30-0044-4685-B56B-BB43AA41E0F1}" dt="2019-05-04T06:41:18.262" v="23" actId="20577"/>
          <ac:spMkLst>
            <pc:docMk/>
            <pc:sldMk cId="1880939072" sldId="258"/>
            <ac:spMk id="2" creationId="{39191F48-B074-46F9-9F03-0E6A4CB2C9FC}"/>
          </ac:spMkLst>
        </pc:spChg>
        <pc:spChg chg="mod">
          <ac:chgData name="Edgar Romero" userId="4277ae02-cb03-4964-a174-af1da477243e" providerId="ADAL" clId="{15859D30-0044-4685-B56B-BB43AA41E0F1}" dt="2019-05-07T03:50:27.668" v="218" actId="20577"/>
          <ac:spMkLst>
            <pc:docMk/>
            <pc:sldMk cId="1880939072" sldId="258"/>
            <ac:spMk id="3" creationId="{FA8F6269-04DA-42D8-90E0-FCCC0507021B}"/>
          </ac:spMkLst>
        </pc:spChg>
        <pc:spChg chg="add mod">
          <ac:chgData name="Edgar Romero" userId="4277ae02-cb03-4964-a174-af1da477243e" providerId="ADAL" clId="{15859D30-0044-4685-B56B-BB43AA41E0F1}" dt="2019-05-07T05:28:26.340" v="1201" actId="6549"/>
          <ac:spMkLst>
            <pc:docMk/>
            <pc:sldMk cId="1880939072" sldId="258"/>
            <ac:spMk id="5" creationId="{3A232164-0EF4-4CF2-BD9F-4FFADD939677}"/>
          </ac:spMkLst>
        </pc:spChg>
        <pc:graphicFrameChg chg="add del">
          <ac:chgData name="Edgar Romero" userId="4277ae02-cb03-4964-a174-af1da477243e" providerId="ADAL" clId="{15859D30-0044-4685-B56B-BB43AA41E0F1}" dt="2019-05-07T03:45:59.891" v="106" actId="478"/>
          <ac:graphicFrameMkLst>
            <pc:docMk/>
            <pc:sldMk cId="1880939072" sldId="258"/>
            <ac:graphicFrameMk id="4" creationId="{8A54FE28-B908-4472-812F-5AB36BFFA666}"/>
          </ac:graphicFrameMkLst>
        </pc:graphicFrameChg>
      </pc:sldChg>
      <pc:sldChg chg="modSp">
        <pc:chgData name="Edgar Romero" userId="4277ae02-cb03-4964-a174-af1da477243e" providerId="ADAL" clId="{15859D30-0044-4685-B56B-BB43AA41E0F1}" dt="2019-05-07T03:22:02.524" v="103" actId="113"/>
        <pc:sldMkLst>
          <pc:docMk/>
          <pc:sldMk cId="1717791329" sldId="259"/>
        </pc:sldMkLst>
        <pc:spChg chg="mod">
          <ac:chgData name="Edgar Romero" userId="4277ae02-cb03-4964-a174-af1da477243e" providerId="ADAL" clId="{15859D30-0044-4685-B56B-BB43AA41E0F1}" dt="2019-05-07T03:22:02.524" v="103" actId="113"/>
          <ac:spMkLst>
            <pc:docMk/>
            <pc:sldMk cId="1717791329" sldId="259"/>
            <ac:spMk id="3" creationId="{7175D43A-7F31-4865-B9BD-36686750FBD4}"/>
          </ac:spMkLst>
        </pc:spChg>
      </pc:sldChg>
      <pc:sldChg chg="addSp delSp modSp add ord">
        <pc:chgData name="Edgar Romero" userId="4277ae02-cb03-4964-a174-af1da477243e" providerId="ADAL" clId="{15859D30-0044-4685-B56B-BB43AA41E0F1}" dt="2019-05-07T05:04:34.002" v="1102" actId="20577"/>
        <pc:sldMkLst>
          <pc:docMk/>
          <pc:sldMk cId="4213874698" sldId="260"/>
        </pc:sldMkLst>
        <pc:spChg chg="mod">
          <ac:chgData name="Edgar Romero" userId="4277ae02-cb03-4964-a174-af1da477243e" providerId="ADAL" clId="{15859D30-0044-4685-B56B-BB43AA41E0F1}" dt="2019-05-04T06:42:15.773" v="54" actId="14100"/>
          <ac:spMkLst>
            <pc:docMk/>
            <pc:sldMk cId="4213874698" sldId="260"/>
            <ac:spMk id="2" creationId="{39191F48-B074-46F9-9F03-0E6A4CB2C9FC}"/>
          </ac:spMkLst>
        </pc:spChg>
        <pc:spChg chg="add del mod">
          <ac:chgData name="Edgar Romero" userId="4277ae02-cb03-4964-a174-af1da477243e" providerId="ADAL" clId="{15859D30-0044-4685-B56B-BB43AA41E0F1}" dt="2019-05-07T05:04:34.002" v="1102" actId="20577"/>
          <ac:spMkLst>
            <pc:docMk/>
            <pc:sldMk cId="4213874698" sldId="260"/>
            <ac:spMk id="3" creationId="{FA8F6269-04DA-42D8-90E0-FCCC0507021B}"/>
          </ac:spMkLst>
        </pc:spChg>
        <pc:spChg chg="add del">
          <ac:chgData name="Edgar Romero" userId="4277ae02-cb03-4964-a174-af1da477243e" providerId="ADAL" clId="{15859D30-0044-4685-B56B-BB43AA41E0F1}" dt="2019-05-07T04:07:38.515" v="291" actId="478"/>
          <ac:spMkLst>
            <pc:docMk/>
            <pc:sldMk cId="4213874698" sldId="260"/>
            <ac:spMk id="4" creationId="{EA5BD8C7-BF33-4B5D-A37E-D08C43EE40B9}"/>
          </ac:spMkLst>
        </pc:spChg>
        <pc:spChg chg="add mod">
          <ac:chgData name="Edgar Romero" userId="4277ae02-cb03-4964-a174-af1da477243e" providerId="ADAL" clId="{15859D30-0044-4685-B56B-BB43AA41E0F1}" dt="2019-05-07T05:02:17.007" v="913" actId="27636"/>
          <ac:spMkLst>
            <pc:docMk/>
            <pc:sldMk cId="4213874698" sldId="260"/>
            <ac:spMk id="5" creationId="{455E5EDA-BD54-4A0D-8294-2FD9F01DD198}"/>
          </ac:spMkLst>
        </pc:spChg>
        <pc:spChg chg="add del mod">
          <ac:chgData name="Edgar Romero" userId="4277ae02-cb03-4964-a174-af1da477243e" providerId="ADAL" clId="{15859D30-0044-4685-B56B-BB43AA41E0F1}" dt="2019-05-07T04:07:22.966" v="288" actId="478"/>
          <ac:spMkLst>
            <pc:docMk/>
            <pc:sldMk cId="4213874698" sldId="260"/>
            <ac:spMk id="7" creationId="{E669AE1B-CF19-4B2B-B99F-B915732FDD5E}"/>
          </ac:spMkLst>
        </pc:spChg>
        <pc:spChg chg="add del mod">
          <ac:chgData name="Edgar Romero" userId="4277ae02-cb03-4964-a174-af1da477243e" providerId="ADAL" clId="{15859D30-0044-4685-B56B-BB43AA41E0F1}" dt="2019-05-07T04:07:36.134" v="290" actId="478"/>
          <ac:spMkLst>
            <pc:docMk/>
            <pc:sldMk cId="4213874698" sldId="260"/>
            <ac:spMk id="9" creationId="{AAC01392-06D9-463F-BD5D-C2105C20D15E}"/>
          </ac:spMkLst>
        </pc:spChg>
      </pc:sldChg>
      <pc:sldChg chg="addSp delSp modSp add">
        <pc:chgData name="Edgar Romero" userId="4277ae02-cb03-4964-a174-af1da477243e" providerId="ADAL" clId="{15859D30-0044-4685-B56B-BB43AA41E0F1}" dt="2019-05-07T05:28:18.739" v="1196" actId="6549"/>
        <pc:sldMkLst>
          <pc:docMk/>
          <pc:sldMk cId="1069631613" sldId="261"/>
        </pc:sldMkLst>
        <pc:spChg chg="mod">
          <ac:chgData name="Edgar Romero" userId="4277ae02-cb03-4964-a174-af1da477243e" providerId="ADAL" clId="{15859D30-0044-4685-B56B-BB43AA41E0F1}" dt="2019-05-04T06:42:01.269" v="51" actId="14100"/>
          <ac:spMkLst>
            <pc:docMk/>
            <pc:sldMk cId="1069631613" sldId="261"/>
            <ac:spMk id="2" creationId="{39191F48-B074-46F9-9F03-0E6A4CB2C9FC}"/>
          </ac:spMkLst>
        </pc:spChg>
        <pc:spChg chg="add del mod">
          <ac:chgData name="Edgar Romero" userId="4277ae02-cb03-4964-a174-af1da477243e" providerId="ADAL" clId="{15859D30-0044-4685-B56B-BB43AA41E0F1}" dt="2019-05-07T04:07:00.058" v="282" actId="14100"/>
          <ac:spMkLst>
            <pc:docMk/>
            <pc:sldMk cId="1069631613" sldId="261"/>
            <ac:spMk id="3" creationId="{FA8F6269-04DA-42D8-90E0-FCCC0507021B}"/>
          </ac:spMkLst>
        </pc:spChg>
        <pc:spChg chg="add mod">
          <ac:chgData name="Edgar Romero" userId="4277ae02-cb03-4964-a174-af1da477243e" providerId="ADAL" clId="{15859D30-0044-4685-B56B-BB43AA41E0F1}" dt="2019-05-07T04:17:45.160" v="770" actId="313"/>
          <ac:spMkLst>
            <pc:docMk/>
            <pc:sldMk cId="1069631613" sldId="261"/>
            <ac:spMk id="4" creationId="{A1AA2AD2-0B73-4C93-A96F-5133E75A0D86}"/>
          </ac:spMkLst>
        </pc:spChg>
        <pc:spChg chg="add mod">
          <ac:chgData name="Edgar Romero" userId="4277ae02-cb03-4964-a174-af1da477243e" providerId="ADAL" clId="{15859D30-0044-4685-B56B-BB43AA41E0F1}" dt="2019-05-07T05:28:18.739" v="1196" actId="6549"/>
          <ac:spMkLst>
            <pc:docMk/>
            <pc:sldMk cId="1069631613" sldId="261"/>
            <ac:spMk id="5" creationId="{29371D94-70FF-4114-99CB-DF9F6D7AAB57}"/>
          </ac:spMkLst>
        </pc:spChg>
        <pc:spChg chg="add del mod">
          <ac:chgData name="Edgar Romero" userId="4277ae02-cb03-4964-a174-af1da477243e" providerId="ADAL" clId="{15859D30-0044-4685-B56B-BB43AA41E0F1}" dt="2019-05-07T04:06:56.502" v="281" actId="478"/>
          <ac:spMkLst>
            <pc:docMk/>
            <pc:sldMk cId="1069631613" sldId="261"/>
            <ac:spMk id="7" creationId="{C8681812-6793-47E9-9127-3055F438D70C}"/>
          </ac:spMkLst>
        </pc:spChg>
      </pc:sldChg>
      <pc:sldChg chg="addSp delSp modSp add">
        <pc:chgData name="Edgar Romero" userId="4277ae02-cb03-4964-a174-af1da477243e" providerId="ADAL" clId="{15859D30-0044-4685-B56B-BB43AA41E0F1}" dt="2019-05-07T05:22:07.746" v="1171" actId="20577"/>
        <pc:sldMkLst>
          <pc:docMk/>
          <pc:sldMk cId="1333796912" sldId="262"/>
        </pc:sldMkLst>
        <pc:spChg chg="mod">
          <ac:chgData name="Edgar Romero" userId="4277ae02-cb03-4964-a174-af1da477243e" providerId="ADAL" clId="{15859D30-0044-4685-B56B-BB43AA41E0F1}" dt="2019-05-04T06:42:41.501" v="65" actId="14100"/>
          <ac:spMkLst>
            <pc:docMk/>
            <pc:sldMk cId="1333796912" sldId="262"/>
            <ac:spMk id="2" creationId="{39191F48-B074-46F9-9F03-0E6A4CB2C9FC}"/>
          </ac:spMkLst>
        </pc:spChg>
        <pc:spChg chg="add del mod">
          <ac:chgData name="Edgar Romero" userId="4277ae02-cb03-4964-a174-af1da477243e" providerId="ADAL" clId="{15859D30-0044-4685-B56B-BB43AA41E0F1}" dt="2019-05-07T05:07:20.515" v="1158" actId="20577"/>
          <ac:spMkLst>
            <pc:docMk/>
            <pc:sldMk cId="1333796912" sldId="262"/>
            <ac:spMk id="3" creationId="{FA8F6269-04DA-42D8-90E0-FCCC0507021B}"/>
          </ac:spMkLst>
        </pc:spChg>
        <pc:spChg chg="add del mod">
          <ac:chgData name="Edgar Romero" userId="4277ae02-cb03-4964-a174-af1da477243e" providerId="ADAL" clId="{15859D30-0044-4685-B56B-BB43AA41E0F1}" dt="2019-05-07T04:08:17.074" v="299" actId="478"/>
          <ac:spMkLst>
            <pc:docMk/>
            <pc:sldMk cId="1333796912" sldId="262"/>
            <ac:spMk id="4" creationId="{1F48DEDB-01EE-4D1B-AE42-0FD1638D1379}"/>
          </ac:spMkLst>
        </pc:spChg>
        <pc:spChg chg="add mod">
          <ac:chgData name="Edgar Romero" userId="4277ae02-cb03-4964-a174-af1da477243e" providerId="ADAL" clId="{15859D30-0044-4685-B56B-BB43AA41E0F1}" dt="2019-05-07T05:22:07.746" v="1171" actId="20577"/>
          <ac:spMkLst>
            <pc:docMk/>
            <pc:sldMk cId="1333796912" sldId="262"/>
            <ac:spMk id="5" creationId="{18E86FF4-10A1-4D11-905F-B46031FFE1E2}"/>
          </ac:spMkLst>
        </pc:spChg>
        <pc:spChg chg="add del mod">
          <ac:chgData name="Edgar Romero" userId="4277ae02-cb03-4964-a174-af1da477243e" providerId="ADAL" clId="{15859D30-0044-4685-B56B-BB43AA41E0F1}" dt="2019-05-07T04:08:01.190" v="296" actId="478"/>
          <ac:spMkLst>
            <pc:docMk/>
            <pc:sldMk cId="1333796912" sldId="262"/>
            <ac:spMk id="7" creationId="{B7B732E6-604B-4AB4-99E5-9CE1AC00F533}"/>
          </ac:spMkLst>
        </pc:spChg>
      </pc:sldChg>
      <pc:sldChg chg="addSp delSp modSp add">
        <pc:chgData name="Edgar Romero" userId="4277ae02-cb03-4964-a174-af1da477243e" providerId="ADAL" clId="{15859D30-0044-4685-B56B-BB43AA41E0F1}" dt="2019-05-07T04:29:54.786" v="893" actId="20577"/>
        <pc:sldMkLst>
          <pc:docMk/>
          <pc:sldMk cId="3875224170" sldId="263"/>
        </pc:sldMkLst>
        <pc:spChg chg="mod">
          <ac:chgData name="Edgar Romero" userId="4277ae02-cb03-4964-a174-af1da477243e" providerId="ADAL" clId="{15859D30-0044-4685-B56B-BB43AA41E0F1}" dt="2019-05-04T06:42:48.699" v="66" actId="6549"/>
          <ac:spMkLst>
            <pc:docMk/>
            <pc:sldMk cId="3875224170" sldId="263"/>
            <ac:spMk id="2" creationId="{39191F48-B074-46F9-9F03-0E6A4CB2C9FC}"/>
          </ac:spMkLst>
        </pc:spChg>
        <pc:spChg chg="add del mod">
          <ac:chgData name="Edgar Romero" userId="4277ae02-cb03-4964-a174-af1da477243e" providerId="ADAL" clId="{15859D30-0044-4685-B56B-BB43AA41E0F1}" dt="2019-05-07T04:29:54.786" v="893" actId="20577"/>
          <ac:spMkLst>
            <pc:docMk/>
            <pc:sldMk cId="3875224170" sldId="263"/>
            <ac:spMk id="3" creationId="{FA8F6269-04DA-42D8-90E0-FCCC0507021B}"/>
          </ac:spMkLst>
        </pc:spChg>
        <pc:spChg chg="add del">
          <ac:chgData name="Edgar Romero" userId="4277ae02-cb03-4964-a174-af1da477243e" providerId="ADAL" clId="{15859D30-0044-4685-B56B-BB43AA41E0F1}" dt="2019-05-07T04:08:35.778" v="304" actId="478"/>
          <ac:spMkLst>
            <pc:docMk/>
            <pc:sldMk cId="3875224170" sldId="263"/>
            <ac:spMk id="4" creationId="{33300392-6A8C-44C4-A42E-ED75F5A7AFC0}"/>
          </ac:spMkLst>
        </pc:spChg>
        <pc:spChg chg="add del">
          <ac:chgData name="Edgar Romero" userId="4277ae02-cb03-4964-a174-af1da477243e" providerId="ADAL" clId="{15859D30-0044-4685-B56B-BB43AA41E0F1}" dt="2019-05-07T04:28:02.132" v="771" actId="478"/>
          <ac:spMkLst>
            <pc:docMk/>
            <pc:sldMk cId="3875224170" sldId="263"/>
            <ac:spMk id="5" creationId="{029CE5DF-5845-4B73-8166-7C344A83F6B4}"/>
          </ac:spMkLst>
        </pc:spChg>
        <pc:spChg chg="add del mod">
          <ac:chgData name="Edgar Romero" userId="4277ae02-cb03-4964-a174-af1da477243e" providerId="ADAL" clId="{15859D30-0044-4685-B56B-BB43AA41E0F1}" dt="2019-05-07T04:08:28.869" v="301" actId="478"/>
          <ac:spMkLst>
            <pc:docMk/>
            <pc:sldMk cId="3875224170" sldId="263"/>
            <ac:spMk id="7" creationId="{B34EE999-8D6A-465F-8D69-C528C268600B}"/>
          </ac:spMkLst>
        </pc:spChg>
        <pc:spChg chg="add mod">
          <ac:chgData name="Edgar Romero" userId="4277ae02-cb03-4964-a174-af1da477243e" providerId="ADAL" clId="{15859D30-0044-4685-B56B-BB43AA41E0F1}" dt="2019-05-07T04:29:17.955" v="831" actId="20577"/>
          <ac:spMkLst>
            <pc:docMk/>
            <pc:sldMk cId="3875224170" sldId="263"/>
            <ac:spMk id="8" creationId="{B03A4D3A-B46B-4EDC-97F8-25E1CE76BC32}"/>
          </ac:spMkLst>
        </pc:spChg>
      </pc:sldChg>
      <pc:sldChg chg="addSp delSp modSp add">
        <pc:chgData name="Edgar Romero" userId="4277ae02-cb03-4964-a174-af1da477243e" providerId="ADAL" clId="{15859D30-0044-4685-B56B-BB43AA41E0F1}" dt="2019-05-07T05:27:27.201" v="1191" actId="27636"/>
        <pc:sldMkLst>
          <pc:docMk/>
          <pc:sldMk cId="1282804578" sldId="264"/>
        </pc:sldMkLst>
        <pc:spChg chg="mod">
          <ac:chgData name="Edgar Romero" userId="4277ae02-cb03-4964-a174-af1da477243e" providerId="ADAL" clId="{15859D30-0044-4685-B56B-BB43AA41E0F1}" dt="2019-05-04T06:53:43.579" v="91" actId="313"/>
          <ac:spMkLst>
            <pc:docMk/>
            <pc:sldMk cId="1282804578" sldId="264"/>
            <ac:spMk id="2" creationId="{1A2EF139-2E18-4C4B-A6CF-064C221DF531}"/>
          </ac:spMkLst>
        </pc:spChg>
        <pc:spChg chg="mod">
          <ac:chgData name="Edgar Romero" userId="4277ae02-cb03-4964-a174-af1da477243e" providerId="ADAL" clId="{15859D30-0044-4685-B56B-BB43AA41E0F1}" dt="2019-05-07T05:27:27.201" v="1191" actId="27636"/>
          <ac:spMkLst>
            <pc:docMk/>
            <pc:sldMk cId="1282804578" sldId="264"/>
            <ac:spMk id="3" creationId="{1DE16EAF-DBD4-444D-A219-98DD60D4395A}"/>
          </ac:spMkLst>
        </pc:spChg>
        <pc:spChg chg="add del">
          <ac:chgData name="Edgar Romero" userId="4277ae02-cb03-4964-a174-af1da477243e" providerId="ADAL" clId="{15859D30-0044-4685-B56B-BB43AA41E0F1}" dt="2019-05-04T06:52:07.478" v="69"/>
          <ac:spMkLst>
            <pc:docMk/>
            <pc:sldMk cId="1282804578" sldId="264"/>
            <ac:spMk id="4" creationId="{CC3E8B40-831C-4039-A9A6-03EE78989E66}"/>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5/6/2019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5/6/2019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5/6/2019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5/6/2019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5/6/2019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5/6/2019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5/6/2019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2C37-D437-4410-A64C-8E3E3E713038}"/>
              </a:ext>
            </a:extLst>
          </p:cNvPr>
          <p:cNvSpPr>
            <a:spLocks noGrp="1"/>
          </p:cNvSpPr>
          <p:nvPr>
            <p:ph type="ctrTitle"/>
          </p:nvPr>
        </p:nvSpPr>
        <p:spPr/>
        <p:txBody>
          <a:bodyPr/>
          <a:lstStyle/>
          <a:p>
            <a:r>
              <a:rPr lang="en-US" dirty="0"/>
              <a:t>JAVA COLLECTIONS</a:t>
            </a:r>
          </a:p>
        </p:txBody>
      </p:sp>
      <p:sp>
        <p:nvSpPr>
          <p:cNvPr id="3" name="Subtitle 2">
            <a:extLst>
              <a:ext uri="{FF2B5EF4-FFF2-40B4-BE49-F238E27FC236}">
                <a16:creationId xmlns:a16="http://schemas.microsoft.com/office/drawing/2014/main" id="{7431995B-957E-4974-B7A2-EC5E24EF3123}"/>
              </a:ext>
            </a:extLst>
          </p:cNvPr>
          <p:cNvSpPr>
            <a:spLocks noGrp="1"/>
          </p:cNvSpPr>
          <p:nvPr>
            <p:ph type="subTitle" idx="1"/>
          </p:nvPr>
        </p:nvSpPr>
        <p:spPr/>
        <p:txBody>
          <a:bodyPr/>
          <a:lstStyle/>
          <a:p>
            <a:r>
              <a:rPr lang="en-US" dirty="0"/>
              <a:t>CIT 360 GROUP 4                                             EDGAR ROMERO</a:t>
            </a:r>
          </a:p>
        </p:txBody>
      </p:sp>
    </p:spTree>
    <p:extLst>
      <p:ext uri="{BB962C8B-B14F-4D97-AF65-F5344CB8AC3E}">
        <p14:creationId xmlns:p14="http://schemas.microsoft.com/office/powerpoint/2010/main" val="3111980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80DA-0E9D-4FE4-A246-73D174F415BB}"/>
              </a:ext>
            </a:extLst>
          </p:cNvPr>
          <p:cNvSpPr>
            <a:spLocks noGrp="1"/>
          </p:cNvSpPr>
          <p:nvPr>
            <p:ph type="title"/>
          </p:nvPr>
        </p:nvSpPr>
        <p:spPr/>
        <p:txBody>
          <a:bodyPr/>
          <a:lstStyle/>
          <a:p>
            <a:r>
              <a:rPr lang="en-US" dirty="0"/>
              <a:t>CODING TOPIC INTRODUCTION</a:t>
            </a:r>
          </a:p>
        </p:txBody>
      </p:sp>
      <p:sp>
        <p:nvSpPr>
          <p:cNvPr id="3" name="Content Placeholder 2">
            <a:extLst>
              <a:ext uri="{FF2B5EF4-FFF2-40B4-BE49-F238E27FC236}">
                <a16:creationId xmlns:a16="http://schemas.microsoft.com/office/drawing/2014/main" id="{7175D43A-7F31-4865-B9BD-36686750FBD4}"/>
              </a:ext>
            </a:extLst>
          </p:cNvPr>
          <p:cNvSpPr>
            <a:spLocks noGrp="1"/>
          </p:cNvSpPr>
          <p:nvPr>
            <p:ph idx="1"/>
          </p:nvPr>
        </p:nvSpPr>
        <p:spPr>
          <a:xfrm>
            <a:off x="152401" y="1730831"/>
            <a:ext cx="6945085" cy="4963886"/>
          </a:xfrm>
        </p:spPr>
        <p:txBody>
          <a:bodyPr>
            <a:normAutofit lnSpcReduction="10000"/>
          </a:bodyPr>
          <a:lstStyle/>
          <a:p>
            <a:pPr marL="0" indent="0">
              <a:buNone/>
            </a:pPr>
            <a:r>
              <a:rPr lang="en-US" dirty="0"/>
              <a:t>Summary</a:t>
            </a:r>
          </a:p>
          <a:p>
            <a:pPr marL="0" indent="0">
              <a:buNone/>
            </a:pPr>
            <a:r>
              <a:rPr lang="en-US" dirty="0"/>
              <a:t>This technology is an important part of the Java API. Programmers use collections to keep data within their program. It is stored in memory and so it isn’t persisted for use after the application ends. </a:t>
            </a:r>
          </a:p>
          <a:p>
            <a:endParaRPr lang="en-US" sz="1000" dirty="0"/>
          </a:p>
          <a:p>
            <a:pPr marL="0" indent="0">
              <a:buNone/>
            </a:pPr>
            <a:r>
              <a:rPr lang="en-US" dirty="0"/>
              <a:t>The library is made of up 5 basic types of collections</a:t>
            </a:r>
            <a:r>
              <a:rPr lang="en-US" b="1" dirty="0"/>
              <a:t>: List, Set, Map, Queue, Tree.</a:t>
            </a:r>
          </a:p>
          <a:p>
            <a:endParaRPr lang="en-US" sz="1000" dirty="0"/>
          </a:p>
          <a:p>
            <a:pPr marL="0" indent="0">
              <a:buNone/>
            </a:pPr>
            <a:r>
              <a:rPr lang="en-US" dirty="0"/>
              <a:t>Each of these types of collections have different behaviors and profiles. Some are better for holding a large number of records that are updated often, while some are best when adding and reading data sequentially. A tree automatically keeps data sorted, while a list doesn’t automatically do that.</a:t>
            </a:r>
          </a:p>
        </p:txBody>
      </p:sp>
      <p:sp>
        <p:nvSpPr>
          <p:cNvPr id="4" name="TextBox 3">
            <a:extLst>
              <a:ext uri="{FF2B5EF4-FFF2-40B4-BE49-F238E27FC236}">
                <a16:creationId xmlns:a16="http://schemas.microsoft.com/office/drawing/2014/main" id="{8493D92C-E74E-41FC-82E7-C85811ED85A3}"/>
              </a:ext>
            </a:extLst>
          </p:cNvPr>
          <p:cNvSpPr txBox="1"/>
          <p:nvPr/>
        </p:nvSpPr>
        <p:spPr>
          <a:xfrm>
            <a:off x="7391400" y="2072428"/>
            <a:ext cx="4528456" cy="4801314"/>
          </a:xfrm>
          <a:prstGeom prst="rect">
            <a:avLst/>
          </a:prstGeom>
          <a:noFill/>
        </p:spPr>
        <p:txBody>
          <a:bodyPr wrap="square" rtlCol="0">
            <a:spAutoFit/>
          </a:bodyPr>
          <a:lstStyle/>
          <a:p>
            <a:r>
              <a:rPr lang="en-US" dirty="0"/>
              <a:t>References</a:t>
            </a:r>
          </a:p>
          <a:p>
            <a:endParaRPr lang="en-US" dirty="0"/>
          </a:p>
          <a:p>
            <a:r>
              <a:rPr lang="en-US" dirty="0"/>
              <a:t>http://java.sun.com/docs/books/tutorial/collections/index.html</a:t>
            </a:r>
          </a:p>
          <a:p>
            <a:endParaRPr lang="en-US" dirty="0"/>
          </a:p>
          <a:p>
            <a:r>
              <a:rPr lang="en-US" dirty="0"/>
              <a:t>http://www.tutorialspoint.com/java/java_collections.htm</a:t>
            </a:r>
          </a:p>
          <a:p>
            <a:endParaRPr lang="en-US" dirty="0"/>
          </a:p>
          <a:p>
            <a:r>
              <a:rPr lang="en-US" dirty="0"/>
              <a:t>Tips on getting to Basic</a:t>
            </a:r>
          </a:p>
          <a:p>
            <a:endParaRPr lang="en-US" dirty="0"/>
          </a:p>
          <a:p>
            <a:r>
              <a:rPr lang="en-US" dirty="0"/>
              <a:t>I would like to see you use each of the types of collections (not every class, just the 5</a:t>
            </a:r>
          </a:p>
          <a:p>
            <a:r>
              <a:rPr lang="en-US" dirty="0"/>
              <a:t>basic types) in a program showcasing the uniqueness of that type of collection.</a:t>
            </a:r>
          </a:p>
          <a:p>
            <a:endParaRPr lang="en-US" dirty="0"/>
          </a:p>
        </p:txBody>
      </p:sp>
    </p:spTree>
    <p:extLst>
      <p:ext uri="{BB962C8B-B14F-4D97-AF65-F5344CB8AC3E}">
        <p14:creationId xmlns:p14="http://schemas.microsoft.com/office/powerpoint/2010/main" val="1717791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F139-2E18-4C4B-A6CF-064C221DF531}"/>
              </a:ext>
            </a:extLst>
          </p:cNvPr>
          <p:cNvSpPr>
            <a:spLocks noGrp="1"/>
          </p:cNvSpPr>
          <p:nvPr>
            <p:ph type="title"/>
          </p:nvPr>
        </p:nvSpPr>
        <p:spPr/>
        <p:txBody>
          <a:bodyPr/>
          <a:lstStyle/>
          <a:p>
            <a:r>
              <a:rPr lang="en-US" dirty="0"/>
              <a:t>Collections in Java</a:t>
            </a:r>
            <a:br>
              <a:rPr lang="en-US" dirty="0"/>
            </a:br>
            <a:endParaRPr lang="en-US" dirty="0"/>
          </a:p>
        </p:txBody>
      </p:sp>
      <p:sp>
        <p:nvSpPr>
          <p:cNvPr id="3" name="Content Placeholder 2">
            <a:extLst>
              <a:ext uri="{FF2B5EF4-FFF2-40B4-BE49-F238E27FC236}">
                <a16:creationId xmlns:a16="http://schemas.microsoft.com/office/drawing/2014/main" id="{1DE16EAF-DBD4-444D-A219-98DD60D4395A}"/>
              </a:ext>
            </a:extLst>
          </p:cNvPr>
          <p:cNvSpPr>
            <a:spLocks noGrp="1"/>
          </p:cNvSpPr>
          <p:nvPr>
            <p:ph idx="1"/>
          </p:nvPr>
        </p:nvSpPr>
        <p:spPr/>
        <p:txBody>
          <a:bodyPr>
            <a:normAutofit/>
          </a:bodyPr>
          <a:lstStyle/>
          <a:p>
            <a:r>
              <a:rPr lang="en-US" dirty="0"/>
              <a:t>The </a:t>
            </a:r>
            <a:r>
              <a:rPr lang="en-US" b="1" dirty="0"/>
              <a:t>Collection in Java</a:t>
            </a:r>
            <a:r>
              <a:rPr lang="en-US" dirty="0"/>
              <a:t> is a framework that provides an architecture to store and manipulate the group of objects.</a:t>
            </a:r>
          </a:p>
          <a:p>
            <a:pPr marL="0" indent="0">
              <a:buNone/>
            </a:pPr>
            <a:endParaRPr lang="en-US" dirty="0"/>
          </a:p>
          <a:p>
            <a:r>
              <a:rPr lang="en-US" dirty="0"/>
              <a:t>Java Collections can achieve all the operations that you perform on a data such as searching, sorting, insertion, manipulation, and deletion.</a:t>
            </a:r>
          </a:p>
          <a:p>
            <a:pPr marL="0" indent="0">
              <a:buNone/>
            </a:pPr>
            <a:endParaRPr lang="en-US" dirty="0"/>
          </a:p>
          <a:p>
            <a:r>
              <a:rPr lang="en-US" dirty="0"/>
              <a:t>Java Collection means a single unit of objects. Java Collection framework provides many interfaces (Set, List, Queue, Deque) and classes (</a:t>
            </a:r>
            <a:r>
              <a:rPr lang="en-US" dirty="0" err="1"/>
              <a:t>ArrayList</a:t>
            </a:r>
            <a:r>
              <a:rPr lang="en-US" dirty="0"/>
              <a:t>, Vector, LinkedList, </a:t>
            </a:r>
            <a:r>
              <a:rPr lang="en-US" dirty="0" err="1"/>
              <a:t>PriorityQueue</a:t>
            </a:r>
            <a:r>
              <a:rPr lang="en-US" dirty="0"/>
              <a:t>, HashSet, </a:t>
            </a:r>
            <a:r>
              <a:rPr lang="en-US" dirty="0" err="1"/>
              <a:t>LinkedHashSet</a:t>
            </a:r>
            <a:r>
              <a:rPr lang="en-US" dirty="0"/>
              <a:t>, </a:t>
            </a:r>
            <a:r>
              <a:rPr lang="en-US" dirty="0" err="1"/>
              <a:t>TreeSet</a:t>
            </a:r>
            <a:r>
              <a:rPr lang="en-US" dirty="0"/>
              <a:t>).</a:t>
            </a:r>
          </a:p>
          <a:p>
            <a:endParaRPr lang="en-US" dirty="0"/>
          </a:p>
        </p:txBody>
      </p:sp>
    </p:spTree>
    <p:extLst>
      <p:ext uri="{BB962C8B-B14F-4D97-AF65-F5344CB8AC3E}">
        <p14:creationId xmlns:p14="http://schemas.microsoft.com/office/powerpoint/2010/main" val="2579642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F139-2E18-4C4B-A6CF-064C221DF531}"/>
              </a:ext>
            </a:extLst>
          </p:cNvPr>
          <p:cNvSpPr>
            <a:spLocks noGrp="1"/>
          </p:cNvSpPr>
          <p:nvPr>
            <p:ph type="title"/>
          </p:nvPr>
        </p:nvSpPr>
        <p:spPr>
          <a:xfrm>
            <a:off x="1785257" y="764373"/>
            <a:ext cx="9720943" cy="1293028"/>
          </a:xfrm>
        </p:spPr>
        <p:txBody>
          <a:bodyPr>
            <a:normAutofit fontScale="90000"/>
          </a:bodyPr>
          <a:lstStyle/>
          <a:p>
            <a:r>
              <a:rPr lang="en-US" dirty="0"/>
              <a:t>Summary of Collection Interfaces </a:t>
            </a:r>
            <a:br>
              <a:rPr lang="en-US" dirty="0"/>
            </a:br>
            <a:r>
              <a:rPr lang="en-US" dirty="0"/>
              <a:t>in Java</a:t>
            </a:r>
            <a:br>
              <a:rPr lang="en-US" dirty="0"/>
            </a:br>
            <a:endParaRPr lang="en-US" dirty="0"/>
          </a:p>
        </p:txBody>
      </p:sp>
      <p:sp>
        <p:nvSpPr>
          <p:cNvPr id="3" name="Content Placeholder 2">
            <a:extLst>
              <a:ext uri="{FF2B5EF4-FFF2-40B4-BE49-F238E27FC236}">
                <a16:creationId xmlns:a16="http://schemas.microsoft.com/office/drawing/2014/main" id="{1DE16EAF-DBD4-444D-A219-98DD60D4395A}"/>
              </a:ext>
            </a:extLst>
          </p:cNvPr>
          <p:cNvSpPr>
            <a:spLocks noGrp="1"/>
          </p:cNvSpPr>
          <p:nvPr>
            <p:ph idx="1"/>
          </p:nvPr>
        </p:nvSpPr>
        <p:spPr>
          <a:xfrm>
            <a:off x="413657" y="1719944"/>
            <a:ext cx="11310257" cy="4898570"/>
          </a:xfrm>
        </p:spPr>
        <p:txBody>
          <a:bodyPr>
            <a:normAutofit fontScale="92500" lnSpcReduction="10000"/>
          </a:bodyPr>
          <a:lstStyle/>
          <a:p>
            <a:r>
              <a:rPr lang="en-US" sz="1600" dirty="0"/>
              <a:t>The first tree starts with the Collection interface, which provides for the basic functionality used by all collections, such as add and remove methods. Its </a:t>
            </a:r>
            <a:r>
              <a:rPr lang="en-US" sz="1600" dirty="0" err="1"/>
              <a:t>subinterfaces</a:t>
            </a:r>
            <a:r>
              <a:rPr lang="en-US" sz="1600" dirty="0"/>
              <a:t> — Set, List, and Queue — provide for more specialized collections.</a:t>
            </a:r>
          </a:p>
          <a:p>
            <a:endParaRPr lang="en-US" sz="1000" dirty="0"/>
          </a:p>
          <a:p>
            <a:r>
              <a:rPr lang="en-US" sz="1600" dirty="0"/>
              <a:t>The Set interface does not allow duplicate elements. This can be useful for storing collections such as a deck of cards or student records. The Set interface has a </a:t>
            </a:r>
            <a:r>
              <a:rPr lang="en-US" sz="1600" dirty="0" err="1"/>
              <a:t>subinterface</a:t>
            </a:r>
            <a:r>
              <a:rPr lang="en-US" sz="1600" dirty="0"/>
              <a:t>, </a:t>
            </a:r>
            <a:r>
              <a:rPr lang="en-US" sz="1600" dirty="0" err="1"/>
              <a:t>SortedSet</a:t>
            </a:r>
            <a:r>
              <a:rPr lang="en-US" sz="1600" dirty="0"/>
              <a:t>, that provides for ordering of elements in the set.</a:t>
            </a:r>
          </a:p>
          <a:p>
            <a:endParaRPr lang="en-US" sz="1000" dirty="0"/>
          </a:p>
          <a:p>
            <a:r>
              <a:rPr lang="en-US" sz="1600" dirty="0"/>
              <a:t>The List interface provides for an ordered collection, for situations in which you need precise control over where each element is inserted. You can retrieve elements from a List by their exact position.</a:t>
            </a:r>
          </a:p>
          <a:p>
            <a:endParaRPr lang="en-US" sz="1000" dirty="0"/>
          </a:p>
          <a:p>
            <a:r>
              <a:rPr lang="en-US" sz="1600" dirty="0"/>
              <a:t>The Queue interface enables additional insertion, extraction, and inspection operations. Elements in a Queue are typically ordered in on a FIFO basis.</a:t>
            </a:r>
          </a:p>
          <a:p>
            <a:endParaRPr lang="en-US" sz="1000" dirty="0"/>
          </a:p>
          <a:p>
            <a:r>
              <a:rPr lang="en-US" sz="1600" dirty="0"/>
              <a:t>The Deque interface enables insertion, deletion, and inspection operations at both the ends. Elements in a Deque can be used in both LIFO and FIFO.</a:t>
            </a:r>
          </a:p>
          <a:p>
            <a:endParaRPr lang="en-US" sz="1000" dirty="0"/>
          </a:p>
          <a:p>
            <a:r>
              <a:rPr lang="en-US" sz="1600" dirty="0"/>
              <a:t>The second tree starts with the Map interface, which maps keys and values similar to a </a:t>
            </a:r>
            <a:r>
              <a:rPr lang="en-US" sz="1600" dirty="0" err="1"/>
              <a:t>Hashtable</a:t>
            </a:r>
            <a:r>
              <a:rPr lang="en-US" sz="1600" dirty="0"/>
              <a:t>.</a:t>
            </a:r>
          </a:p>
          <a:p>
            <a:endParaRPr lang="en-US" sz="1000" dirty="0"/>
          </a:p>
          <a:p>
            <a:r>
              <a:rPr lang="en-US" sz="1600" dirty="0"/>
              <a:t>Map's </a:t>
            </a:r>
            <a:r>
              <a:rPr lang="en-US" sz="1600" dirty="0" err="1"/>
              <a:t>subinterface</a:t>
            </a:r>
            <a:r>
              <a:rPr lang="en-US" sz="1600" dirty="0"/>
              <a:t>, </a:t>
            </a:r>
            <a:r>
              <a:rPr lang="en-US" sz="1600" dirty="0" err="1"/>
              <a:t>SortedMap</a:t>
            </a:r>
            <a:r>
              <a:rPr lang="en-US" sz="1600" dirty="0"/>
              <a:t>, maintains its key-value pairs in ascending order or in an order specified by a Comparator.</a:t>
            </a:r>
          </a:p>
        </p:txBody>
      </p:sp>
    </p:spTree>
    <p:extLst>
      <p:ext uri="{BB962C8B-B14F-4D97-AF65-F5344CB8AC3E}">
        <p14:creationId xmlns:p14="http://schemas.microsoft.com/office/powerpoint/2010/main" val="1282804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91F48-B074-46F9-9F03-0E6A4CB2C9FC}"/>
              </a:ext>
            </a:extLst>
          </p:cNvPr>
          <p:cNvSpPr>
            <a:spLocks noGrp="1"/>
          </p:cNvSpPr>
          <p:nvPr>
            <p:ph type="title"/>
          </p:nvPr>
        </p:nvSpPr>
        <p:spPr/>
        <p:txBody>
          <a:bodyPr/>
          <a:lstStyle/>
          <a:p>
            <a:r>
              <a:rPr lang="en-US" dirty="0"/>
              <a:t>basic types of collections: List</a:t>
            </a:r>
          </a:p>
        </p:txBody>
      </p:sp>
      <p:sp>
        <p:nvSpPr>
          <p:cNvPr id="3" name="Content Placeholder 2">
            <a:extLst>
              <a:ext uri="{FF2B5EF4-FFF2-40B4-BE49-F238E27FC236}">
                <a16:creationId xmlns:a16="http://schemas.microsoft.com/office/drawing/2014/main" id="{FA8F6269-04DA-42D8-90E0-FCCC0507021B}"/>
              </a:ext>
            </a:extLst>
          </p:cNvPr>
          <p:cNvSpPr>
            <a:spLocks noGrp="1"/>
          </p:cNvSpPr>
          <p:nvPr>
            <p:ph idx="1"/>
          </p:nvPr>
        </p:nvSpPr>
        <p:spPr>
          <a:xfrm>
            <a:off x="685800" y="2194560"/>
            <a:ext cx="5083629" cy="4024125"/>
          </a:xfrm>
        </p:spPr>
        <p:txBody>
          <a:bodyPr>
            <a:normAutofit/>
          </a:bodyPr>
          <a:lstStyle/>
          <a:p>
            <a:r>
              <a:rPr lang="en-US" dirty="0"/>
              <a:t>What is Collection in Java</a:t>
            </a:r>
          </a:p>
          <a:p>
            <a:r>
              <a:rPr lang="en-US" dirty="0"/>
              <a:t>A Collection represents a single unit of objects, i.e., a group.</a:t>
            </a:r>
          </a:p>
          <a:p>
            <a:endParaRPr lang="en-US" dirty="0"/>
          </a:p>
          <a:p>
            <a:r>
              <a:rPr lang="en-US" dirty="0"/>
              <a:t>This is a sample of an array List</a:t>
            </a:r>
          </a:p>
        </p:txBody>
      </p:sp>
      <p:sp>
        <p:nvSpPr>
          <p:cNvPr id="5" name="Content Placeholder 2">
            <a:extLst>
              <a:ext uri="{FF2B5EF4-FFF2-40B4-BE49-F238E27FC236}">
                <a16:creationId xmlns:a16="http://schemas.microsoft.com/office/drawing/2014/main" id="{3A232164-0EF4-4CF2-BD9F-4FFADD939677}"/>
              </a:ext>
            </a:extLst>
          </p:cNvPr>
          <p:cNvSpPr txBox="1">
            <a:spLocks/>
          </p:cNvSpPr>
          <p:nvPr/>
        </p:nvSpPr>
        <p:spPr>
          <a:xfrm>
            <a:off x="6096000" y="1887965"/>
            <a:ext cx="5780314" cy="463731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dirty="0"/>
              <a:t>import </a:t>
            </a:r>
            <a:r>
              <a:rPr lang="en-US" dirty="0" err="1"/>
              <a:t>java.util</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public class </a:t>
            </a:r>
            <a:r>
              <a:rPr lang="en-US" dirty="0" err="1"/>
              <a:t>ListSample</a:t>
            </a: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    public static void main(String[] </a:t>
            </a:r>
            <a:r>
              <a:rPr lang="en-US" dirty="0" err="1"/>
              <a:t>args</a:t>
            </a:r>
            <a:r>
              <a:rPr lang="en-US" dirty="0"/>
              <a:t>) {</a:t>
            </a:r>
          </a:p>
          <a:p>
            <a:pPr marL="0" indent="0">
              <a:buFont typeface="Arial" panose="020B0604020202020204" pitchFamily="34" charset="0"/>
              <a:buNone/>
            </a:pPr>
            <a:r>
              <a:rPr lang="en-US" dirty="0"/>
              <a:t>        //</a:t>
            </a:r>
            <a:r>
              <a:rPr lang="en-US" dirty="0" err="1"/>
              <a:t>arraylist</a:t>
            </a:r>
            <a:endParaRPr lang="en-US" dirty="0"/>
          </a:p>
          <a:p>
            <a:pPr marL="0" indent="0">
              <a:buFont typeface="Arial" panose="020B0604020202020204" pitchFamily="34" charset="0"/>
              <a:buNone/>
            </a:pPr>
            <a:r>
              <a:rPr lang="en-US" dirty="0"/>
              <a:t>        List </a:t>
            </a:r>
            <a:r>
              <a:rPr lang="en-US" dirty="0" err="1"/>
              <a:t>vehicleArrayList</a:t>
            </a:r>
            <a:r>
              <a:rPr lang="en-US" dirty="0"/>
              <a:t> = new </a:t>
            </a:r>
            <a:r>
              <a:rPr lang="en-US" dirty="0" err="1"/>
              <a:t>ArrayList</a:t>
            </a:r>
            <a:r>
              <a:rPr lang="en-US" dirty="0"/>
              <a:t>();</a:t>
            </a:r>
          </a:p>
          <a:p>
            <a:pPr marL="0" indent="0">
              <a:buFont typeface="Arial" panose="020B0604020202020204" pitchFamily="34" charset="0"/>
              <a:buNone/>
            </a:pPr>
            <a:r>
              <a:rPr lang="en-US" dirty="0"/>
              <a:t>        </a:t>
            </a:r>
            <a:r>
              <a:rPr lang="en-US" dirty="0" err="1"/>
              <a:t>vehicleArrayList.add</a:t>
            </a:r>
            <a:r>
              <a:rPr lang="en-US" dirty="0"/>
              <a:t>(“Honda");</a:t>
            </a:r>
          </a:p>
          <a:p>
            <a:pPr marL="0" indent="0">
              <a:buFont typeface="Arial" panose="020B0604020202020204" pitchFamily="34" charset="0"/>
              <a:buNone/>
            </a:pPr>
            <a:r>
              <a:rPr lang="en-US" dirty="0"/>
              <a:t>        </a:t>
            </a:r>
            <a:r>
              <a:rPr lang="en-US" dirty="0" err="1"/>
              <a:t>vehicleArrayList.add</a:t>
            </a:r>
            <a:r>
              <a:rPr lang="en-US" dirty="0"/>
              <a:t>(“Toyota");</a:t>
            </a:r>
          </a:p>
          <a:p>
            <a:pPr marL="0" indent="0">
              <a:buFont typeface="Arial" panose="020B0604020202020204" pitchFamily="34" charset="0"/>
              <a:buNone/>
            </a:pPr>
            <a:r>
              <a:rPr lang="en-US" dirty="0"/>
              <a:t>        </a:t>
            </a:r>
            <a:r>
              <a:rPr lang="en-US" dirty="0" err="1"/>
              <a:t>vehicleArrayList.add</a:t>
            </a:r>
            <a:r>
              <a:rPr lang="en-US" dirty="0"/>
              <a:t>(“Kia");</a:t>
            </a:r>
          </a:p>
          <a:p>
            <a:pPr marL="0" indent="0">
              <a:buFont typeface="Arial" panose="020B0604020202020204" pitchFamily="34" charset="0"/>
              <a:buNone/>
            </a:pPr>
            <a:r>
              <a:rPr lang="en-US" dirty="0"/>
              <a:t>        </a:t>
            </a:r>
            <a:r>
              <a:rPr lang="en-US" dirty="0" err="1"/>
              <a:t>System.out.println</a:t>
            </a:r>
            <a:r>
              <a:rPr lang="en-US" dirty="0"/>
              <a:t>(" </a:t>
            </a:r>
            <a:r>
              <a:rPr lang="en-US" dirty="0" err="1"/>
              <a:t>ArrayList</a:t>
            </a:r>
            <a:r>
              <a:rPr lang="en-US" dirty="0"/>
              <a:t> Elements: ");</a:t>
            </a:r>
          </a:p>
          <a:p>
            <a:pPr marL="0" indent="0">
              <a:buFont typeface="Arial" panose="020B0604020202020204" pitchFamily="34" charset="0"/>
              <a:buNone/>
            </a:pPr>
            <a:r>
              <a:rPr lang="en-US" dirty="0"/>
              <a:t>        </a:t>
            </a:r>
            <a:r>
              <a:rPr lang="en-US" dirty="0" err="1"/>
              <a:t>System.out.println</a:t>
            </a:r>
            <a:r>
              <a:rPr lang="en-US" dirty="0"/>
              <a:t>(</a:t>
            </a:r>
            <a:r>
              <a:rPr lang="en-US" dirty="0" err="1"/>
              <a:t>vehicleArrayList</a:t>
            </a:r>
            <a:r>
              <a:rPr lang="en-US" dirty="0"/>
              <a:t>);</a:t>
            </a:r>
          </a:p>
          <a:p>
            <a:pPr marL="0" indent="0">
              <a:buFont typeface="Arial" panose="020B0604020202020204" pitchFamily="34" charset="0"/>
              <a:buNone/>
            </a:pPr>
            <a:r>
              <a:rPr lang="en-US" dirty="0"/>
              <a:t>        </a:t>
            </a:r>
            <a:r>
              <a:rPr lang="en-US" dirty="0" err="1"/>
              <a:t>System.out.println</a:t>
            </a:r>
            <a:r>
              <a:rPr lang="en-US" dirty="0"/>
              <a:t>(); //blank line</a:t>
            </a:r>
          </a:p>
          <a:p>
            <a:endParaRPr lang="en-US" dirty="0"/>
          </a:p>
          <a:p>
            <a:endParaRPr lang="en-US" dirty="0"/>
          </a:p>
        </p:txBody>
      </p:sp>
    </p:spTree>
    <p:extLst>
      <p:ext uri="{BB962C8B-B14F-4D97-AF65-F5344CB8AC3E}">
        <p14:creationId xmlns:p14="http://schemas.microsoft.com/office/powerpoint/2010/main" val="1880939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91F48-B074-46F9-9F03-0E6A4CB2C9FC}"/>
              </a:ext>
            </a:extLst>
          </p:cNvPr>
          <p:cNvSpPr>
            <a:spLocks noGrp="1"/>
          </p:cNvSpPr>
          <p:nvPr>
            <p:ph type="title"/>
          </p:nvPr>
        </p:nvSpPr>
        <p:spPr>
          <a:xfrm>
            <a:off x="2242457" y="764373"/>
            <a:ext cx="9263743" cy="1293028"/>
          </a:xfrm>
        </p:spPr>
        <p:txBody>
          <a:bodyPr/>
          <a:lstStyle/>
          <a:p>
            <a:r>
              <a:rPr lang="en-US" dirty="0"/>
              <a:t>basic types of collections:  Set</a:t>
            </a:r>
          </a:p>
        </p:txBody>
      </p:sp>
      <p:sp>
        <p:nvSpPr>
          <p:cNvPr id="3" name="Content Placeholder 2">
            <a:extLst>
              <a:ext uri="{FF2B5EF4-FFF2-40B4-BE49-F238E27FC236}">
                <a16:creationId xmlns:a16="http://schemas.microsoft.com/office/drawing/2014/main" id="{FA8F6269-04DA-42D8-90E0-FCCC0507021B}"/>
              </a:ext>
            </a:extLst>
          </p:cNvPr>
          <p:cNvSpPr>
            <a:spLocks noGrp="1"/>
          </p:cNvSpPr>
          <p:nvPr>
            <p:ph idx="1"/>
          </p:nvPr>
        </p:nvSpPr>
        <p:spPr>
          <a:xfrm>
            <a:off x="685800" y="2194560"/>
            <a:ext cx="5083629" cy="4024125"/>
          </a:xfrm>
        </p:spPr>
        <p:txBody>
          <a:bodyPr/>
          <a:lstStyle/>
          <a:p>
            <a:r>
              <a:rPr lang="en-US" dirty="0"/>
              <a:t>What is Collection in Java</a:t>
            </a:r>
          </a:p>
          <a:p>
            <a:r>
              <a:rPr lang="en-US" dirty="0"/>
              <a:t>A Collection represents a single unit of objects, i.e., a group.</a:t>
            </a:r>
          </a:p>
          <a:p>
            <a:endParaRPr lang="en-US" dirty="0"/>
          </a:p>
        </p:txBody>
      </p:sp>
      <p:sp>
        <p:nvSpPr>
          <p:cNvPr id="4" name="Content Placeholder 2">
            <a:extLst>
              <a:ext uri="{FF2B5EF4-FFF2-40B4-BE49-F238E27FC236}">
                <a16:creationId xmlns:a16="http://schemas.microsoft.com/office/drawing/2014/main" id="{A1AA2AD2-0B73-4C93-A96F-5133E75A0D86}"/>
              </a:ext>
            </a:extLst>
          </p:cNvPr>
          <p:cNvSpPr txBox="1">
            <a:spLocks/>
          </p:cNvSpPr>
          <p:nvPr/>
        </p:nvSpPr>
        <p:spPr>
          <a:xfrm>
            <a:off x="685800" y="2194560"/>
            <a:ext cx="5083629"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What is Collection in Java</a:t>
            </a:r>
          </a:p>
          <a:p>
            <a:r>
              <a:rPr lang="en-US" dirty="0"/>
              <a:t>A Collection represents a single unit of objects, i.e., a group.</a:t>
            </a:r>
          </a:p>
          <a:p>
            <a:endParaRPr lang="en-US" dirty="0"/>
          </a:p>
          <a:p>
            <a:r>
              <a:rPr lang="en-US" dirty="0"/>
              <a:t>This is a sample of “Set”</a:t>
            </a:r>
          </a:p>
          <a:p>
            <a:endParaRPr lang="en-US" dirty="0"/>
          </a:p>
          <a:p>
            <a:r>
              <a:rPr lang="en-US" dirty="0"/>
              <a:t>Set doesn’t add a duplicate value, if I add another “e” or “d” set won’t display it.</a:t>
            </a:r>
          </a:p>
        </p:txBody>
      </p:sp>
      <p:sp>
        <p:nvSpPr>
          <p:cNvPr id="5" name="Content Placeholder 2">
            <a:extLst>
              <a:ext uri="{FF2B5EF4-FFF2-40B4-BE49-F238E27FC236}">
                <a16:creationId xmlns:a16="http://schemas.microsoft.com/office/drawing/2014/main" id="{29371D94-70FF-4114-99CB-DF9F6D7AAB57}"/>
              </a:ext>
            </a:extLst>
          </p:cNvPr>
          <p:cNvSpPr txBox="1">
            <a:spLocks/>
          </p:cNvSpPr>
          <p:nvPr/>
        </p:nvSpPr>
        <p:spPr>
          <a:xfrm>
            <a:off x="6096000" y="1887965"/>
            <a:ext cx="5780314" cy="479586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dirty="0"/>
              <a:t>import </a:t>
            </a:r>
            <a:r>
              <a:rPr lang="en-US" dirty="0" err="1"/>
              <a:t>java.util</a:t>
            </a:r>
            <a:r>
              <a:rPr lang="en-US" dirty="0"/>
              <a:t>.*;</a:t>
            </a:r>
          </a:p>
          <a:p>
            <a:pPr marL="0" indent="0">
              <a:buFont typeface="Arial" panose="020B0604020202020204" pitchFamily="34" charset="0"/>
              <a:buNone/>
            </a:pPr>
            <a:endParaRPr lang="en-US" sz="1200" dirty="0"/>
          </a:p>
          <a:p>
            <a:pPr marL="0" indent="0">
              <a:buFont typeface="Arial" panose="020B0604020202020204" pitchFamily="34" charset="0"/>
              <a:buNone/>
            </a:pPr>
            <a:r>
              <a:rPr lang="en-US" dirty="0"/>
              <a:t>public class </a:t>
            </a:r>
            <a:r>
              <a:rPr lang="en-US" dirty="0" err="1"/>
              <a:t>SetSample</a:t>
            </a:r>
            <a:r>
              <a:rPr lang="en-US" dirty="0"/>
              <a:t> {</a:t>
            </a:r>
          </a:p>
          <a:p>
            <a:pPr marL="0" indent="0">
              <a:buFont typeface="Arial" panose="020B0604020202020204" pitchFamily="34" charset="0"/>
              <a:buNone/>
            </a:pPr>
            <a:endParaRPr lang="en-US" sz="1100" dirty="0"/>
          </a:p>
          <a:p>
            <a:pPr marL="0" indent="0">
              <a:buFont typeface="Arial" panose="020B0604020202020204" pitchFamily="34" charset="0"/>
              <a:buNone/>
            </a:pPr>
            <a:r>
              <a:rPr lang="en-US" dirty="0"/>
              <a:t>    public static void main(String[] </a:t>
            </a:r>
            <a:r>
              <a:rPr lang="en-US" dirty="0" err="1"/>
              <a:t>args</a:t>
            </a:r>
            <a:r>
              <a:rPr lang="en-US" dirty="0"/>
              <a:t>) {</a:t>
            </a:r>
          </a:p>
          <a:p>
            <a:pPr marL="0" indent="0">
              <a:buFont typeface="Arial" panose="020B0604020202020204" pitchFamily="34" charset="0"/>
              <a:buNone/>
            </a:pPr>
            <a:r>
              <a:rPr lang="en-US" dirty="0"/>
              <a:t>        Set&lt;Integer&gt; values = new HashSet&lt;&gt;();</a:t>
            </a:r>
          </a:p>
          <a:p>
            <a:pPr marL="0" indent="0">
              <a:buFont typeface="Arial" panose="020B0604020202020204" pitchFamily="34" charset="0"/>
              <a:buNone/>
            </a:pPr>
            <a:r>
              <a:rPr lang="en-US" dirty="0"/>
              <a:t>        </a:t>
            </a:r>
            <a:r>
              <a:rPr lang="en-US" dirty="0" err="1"/>
              <a:t>values.add</a:t>
            </a:r>
            <a:r>
              <a:rPr lang="en-US" dirty="0"/>
              <a:t>(e);</a:t>
            </a:r>
          </a:p>
          <a:p>
            <a:pPr marL="0" indent="0">
              <a:buFont typeface="Arial" panose="020B0604020202020204" pitchFamily="34" charset="0"/>
              <a:buNone/>
            </a:pPr>
            <a:r>
              <a:rPr lang="en-US" dirty="0"/>
              <a:t>        </a:t>
            </a:r>
            <a:r>
              <a:rPr lang="en-US" dirty="0" err="1"/>
              <a:t>values.add</a:t>
            </a:r>
            <a:r>
              <a:rPr lang="en-US" dirty="0"/>
              <a:t>(d);</a:t>
            </a:r>
          </a:p>
          <a:p>
            <a:pPr marL="0" indent="0">
              <a:buNone/>
            </a:pPr>
            <a:r>
              <a:rPr lang="en-US" dirty="0"/>
              <a:t>        </a:t>
            </a:r>
            <a:r>
              <a:rPr lang="en-US" dirty="0" err="1"/>
              <a:t>values.add</a:t>
            </a:r>
            <a:r>
              <a:rPr lang="en-US" dirty="0"/>
              <a:t>(g);</a:t>
            </a:r>
          </a:p>
          <a:p>
            <a:pPr marL="0" indent="0">
              <a:buNone/>
            </a:pPr>
            <a:r>
              <a:rPr lang="en-US" dirty="0"/>
              <a:t>        </a:t>
            </a:r>
            <a:r>
              <a:rPr lang="en-US" dirty="0" err="1"/>
              <a:t>values.add</a:t>
            </a:r>
            <a:r>
              <a:rPr lang="en-US" dirty="0"/>
              <a:t>(a);</a:t>
            </a:r>
          </a:p>
          <a:p>
            <a:pPr marL="0" indent="0">
              <a:buNone/>
            </a:pPr>
            <a:r>
              <a:rPr lang="en-US" dirty="0"/>
              <a:t>        </a:t>
            </a:r>
            <a:r>
              <a:rPr lang="en-US" dirty="0" err="1"/>
              <a:t>values.add</a:t>
            </a:r>
            <a:r>
              <a:rPr lang="en-US" dirty="0"/>
              <a:t>(r);</a:t>
            </a:r>
          </a:p>
          <a:p>
            <a:pPr marL="0" indent="0">
              <a:buFont typeface="Arial" panose="020B0604020202020204" pitchFamily="34" charset="0"/>
              <a:buNone/>
            </a:pPr>
            <a:r>
              <a:rPr lang="en-US" dirty="0"/>
              <a:t>        for(int set : values)</a:t>
            </a:r>
          </a:p>
          <a:p>
            <a:pPr marL="0" indent="0">
              <a:buFont typeface="Arial" panose="020B0604020202020204" pitchFamily="34" charset="0"/>
              <a:buNone/>
            </a:pPr>
            <a:r>
              <a:rPr lang="en-US" dirty="0"/>
              <a:t>        {</a:t>
            </a:r>
          </a:p>
          <a:p>
            <a:pPr marL="0" indent="0">
              <a:buFont typeface="Arial" panose="020B0604020202020204" pitchFamily="34" charset="0"/>
              <a:buNone/>
            </a:pPr>
            <a:r>
              <a:rPr lang="en-US" dirty="0"/>
              <a:t>	</a:t>
            </a:r>
            <a:r>
              <a:rPr lang="en-US" dirty="0" err="1"/>
              <a:t>System.out.println</a:t>
            </a:r>
            <a:r>
              <a:rPr lang="en-US" dirty="0"/>
              <a:t>(set);</a:t>
            </a:r>
          </a:p>
          <a:p>
            <a:pPr marL="0" indent="0">
              <a:buFont typeface="Arial" panose="020B0604020202020204" pitchFamily="34" charset="0"/>
              <a:buNone/>
            </a:pPr>
            <a:r>
              <a:rPr lang="en-US" dirty="0"/>
              <a:t>        } } }</a:t>
            </a:r>
          </a:p>
          <a:p>
            <a:endParaRPr lang="en-US" dirty="0"/>
          </a:p>
        </p:txBody>
      </p:sp>
    </p:spTree>
    <p:extLst>
      <p:ext uri="{BB962C8B-B14F-4D97-AF65-F5344CB8AC3E}">
        <p14:creationId xmlns:p14="http://schemas.microsoft.com/office/powerpoint/2010/main" val="1069631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91F48-B074-46F9-9F03-0E6A4CB2C9FC}"/>
              </a:ext>
            </a:extLst>
          </p:cNvPr>
          <p:cNvSpPr>
            <a:spLocks noGrp="1"/>
          </p:cNvSpPr>
          <p:nvPr>
            <p:ph type="title"/>
          </p:nvPr>
        </p:nvSpPr>
        <p:spPr>
          <a:xfrm>
            <a:off x="2242457" y="764373"/>
            <a:ext cx="9263743" cy="1293028"/>
          </a:xfrm>
        </p:spPr>
        <p:txBody>
          <a:bodyPr/>
          <a:lstStyle/>
          <a:p>
            <a:r>
              <a:rPr lang="en-US" dirty="0"/>
              <a:t>basic types of collections: Map</a:t>
            </a:r>
          </a:p>
        </p:txBody>
      </p:sp>
      <p:sp>
        <p:nvSpPr>
          <p:cNvPr id="3" name="Content Placeholder 2">
            <a:extLst>
              <a:ext uri="{FF2B5EF4-FFF2-40B4-BE49-F238E27FC236}">
                <a16:creationId xmlns:a16="http://schemas.microsoft.com/office/drawing/2014/main" id="{FA8F6269-04DA-42D8-90E0-FCCC0507021B}"/>
              </a:ext>
            </a:extLst>
          </p:cNvPr>
          <p:cNvSpPr>
            <a:spLocks noGrp="1"/>
          </p:cNvSpPr>
          <p:nvPr>
            <p:ph idx="1"/>
          </p:nvPr>
        </p:nvSpPr>
        <p:spPr>
          <a:xfrm>
            <a:off x="315686" y="1887965"/>
            <a:ext cx="5225143" cy="4024125"/>
          </a:xfrm>
        </p:spPr>
        <p:txBody>
          <a:bodyPr/>
          <a:lstStyle/>
          <a:p>
            <a:r>
              <a:rPr lang="en-US" dirty="0"/>
              <a:t>What is Collection in Java</a:t>
            </a:r>
          </a:p>
          <a:p>
            <a:r>
              <a:rPr lang="en-US" dirty="0"/>
              <a:t>A Collection represents a single unit of objects, i.e., a group.</a:t>
            </a:r>
          </a:p>
          <a:p>
            <a:endParaRPr lang="en-US" dirty="0"/>
          </a:p>
          <a:p>
            <a:pPr marL="0" indent="0">
              <a:buNone/>
            </a:pPr>
            <a:r>
              <a:rPr lang="en-US" dirty="0"/>
              <a:t>A map will return the values stored. In this sample the values will be display in this order: </a:t>
            </a:r>
          </a:p>
          <a:p>
            <a:pPr marL="0" indent="0">
              <a:buNone/>
            </a:pPr>
            <a:r>
              <a:rPr lang="en-US" dirty="0"/>
              <a:t>Brand Ford</a:t>
            </a:r>
          </a:p>
          <a:p>
            <a:pPr marL="0" indent="0">
              <a:buNone/>
            </a:pPr>
            <a:r>
              <a:rPr lang="en-US" dirty="0"/>
              <a:t>Model Focus</a:t>
            </a:r>
          </a:p>
          <a:p>
            <a:pPr marL="0" indent="0">
              <a:buNone/>
            </a:pPr>
            <a:r>
              <a:rPr lang="en-US" dirty="0"/>
              <a:t>Edition SX Supercharged</a:t>
            </a:r>
          </a:p>
        </p:txBody>
      </p:sp>
      <p:sp>
        <p:nvSpPr>
          <p:cNvPr id="5" name="Content Placeholder 2">
            <a:extLst>
              <a:ext uri="{FF2B5EF4-FFF2-40B4-BE49-F238E27FC236}">
                <a16:creationId xmlns:a16="http://schemas.microsoft.com/office/drawing/2014/main" id="{455E5EDA-BD54-4A0D-8294-2FD9F01DD198}"/>
              </a:ext>
            </a:extLst>
          </p:cNvPr>
          <p:cNvSpPr txBox="1">
            <a:spLocks/>
          </p:cNvSpPr>
          <p:nvPr/>
        </p:nvSpPr>
        <p:spPr>
          <a:xfrm>
            <a:off x="6096000" y="1887965"/>
            <a:ext cx="5780314" cy="463731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dirty="0"/>
              <a:t>package com.cit360;</a:t>
            </a:r>
          </a:p>
          <a:p>
            <a:pPr marL="0" indent="0">
              <a:buNone/>
            </a:pPr>
            <a:endParaRPr lang="en-US" dirty="0"/>
          </a:p>
          <a:p>
            <a:pPr marL="0" indent="0">
              <a:buNone/>
            </a:pPr>
            <a:r>
              <a:rPr lang="en-US" dirty="0"/>
              <a:t>import </a:t>
            </a:r>
            <a:r>
              <a:rPr lang="en-US" dirty="0" err="1"/>
              <a:t>java.util.Map</a:t>
            </a:r>
            <a:r>
              <a:rPr lang="en-US" dirty="0"/>
              <a:t>;</a:t>
            </a:r>
          </a:p>
          <a:p>
            <a:pPr marL="0" indent="0">
              <a:buNone/>
            </a:pPr>
            <a:r>
              <a:rPr lang="en-US" dirty="0"/>
              <a:t>import </a:t>
            </a:r>
            <a:r>
              <a:rPr lang="en-US" dirty="0" err="1"/>
              <a:t>java.util.Set</a:t>
            </a:r>
            <a:r>
              <a:rPr lang="en-US" dirty="0"/>
              <a:t>;</a:t>
            </a:r>
          </a:p>
          <a:p>
            <a:pPr marL="0" indent="0">
              <a:buNone/>
            </a:pPr>
            <a:r>
              <a:rPr lang="en-US" dirty="0"/>
              <a:t>public class </a:t>
            </a:r>
            <a:r>
              <a:rPr lang="en-US" dirty="0" err="1"/>
              <a:t>NewClass</a:t>
            </a:r>
            <a:r>
              <a:rPr lang="en-US" dirty="0"/>
              <a:t> {</a:t>
            </a:r>
          </a:p>
          <a:p>
            <a:pPr marL="0" indent="0">
              <a:buNone/>
            </a:pPr>
            <a:r>
              <a:rPr lang="en-US" dirty="0"/>
              <a:t>public class </a:t>
            </a:r>
            <a:r>
              <a:rPr lang="en-US" dirty="0" err="1"/>
              <a:t>MapSample</a:t>
            </a:r>
            <a:r>
              <a:rPr lang="en-US" dirty="0"/>
              <a:t> {</a:t>
            </a:r>
          </a:p>
          <a:p>
            <a:pPr marL="0" indent="0">
              <a:buNone/>
            </a:pPr>
            <a:r>
              <a:rPr lang="en-US" dirty="0"/>
              <a:t>public static void main(String[] </a:t>
            </a:r>
            <a:r>
              <a:rPr lang="en-US" dirty="0" err="1"/>
              <a:t>args</a:t>
            </a:r>
            <a:r>
              <a:rPr lang="en-US" dirty="0"/>
              <a:t>) {</a:t>
            </a:r>
          </a:p>
          <a:p>
            <a:pPr marL="0" indent="0">
              <a:buNone/>
            </a:pPr>
            <a:r>
              <a:rPr lang="en-US" dirty="0"/>
              <a:t>Map&lt;</a:t>
            </a:r>
            <a:r>
              <a:rPr lang="en-US" dirty="0" err="1"/>
              <a:t>String,String</a:t>
            </a:r>
            <a:r>
              <a:rPr lang="en-US" dirty="0"/>
              <a:t>&gt; map = new </a:t>
            </a:r>
            <a:r>
              <a:rPr lang="en-US" dirty="0" err="1"/>
              <a:t>Hashmap</a:t>
            </a:r>
            <a:r>
              <a:rPr lang="en-US" dirty="0"/>
              <a:t>&lt;&gt;();</a:t>
            </a:r>
          </a:p>
          <a:p>
            <a:pPr marL="0" indent="0">
              <a:buNone/>
            </a:pPr>
            <a:r>
              <a:rPr lang="en-US" dirty="0" err="1"/>
              <a:t>map.put</a:t>
            </a:r>
            <a:r>
              <a:rPr lang="en-US" dirty="0"/>
              <a:t>("Brand", "Ford");</a:t>
            </a:r>
          </a:p>
          <a:p>
            <a:pPr marL="0" indent="0">
              <a:buNone/>
            </a:pPr>
            <a:r>
              <a:rPr lang="en-US" dirty="0" err="1"/>
              <a:t>map.put</a:t>
            </a:r>
            <a:r>
              <a:rPr lang="en-US" dirty="0"/>
              <a:t>("Model", "Focus");    </a:t>
            </a:r>
          </a:p>
          <a:p>
            <a:pPr marL="0" indent="0">
              <a:buNone/>
            </a:pPr>
            <a:r>
              <a:rPr lang="en-US" dirty="0" err="1"/>
              <a:t>map.put</a:t>
            </a:r>
            <a:r>
              <a:rPr lang="en-US" dirty="0"/>
              <a:t>("Edition", "SX Supercharged");</a:t>
            </a:r>
          </a:p>
          <a:p>
            <a:pPr marL="0" indent="0">
              <a:buNone/>
            </a:pPr>
            <a:endParaRPr lang="en-US" dirty="0"/>
          </a:p>
          <a:p>
            <a:pPr marL="0" indent="0">
              <a:buNone/>
            </a:pPr>
            <a:r>
              <a:rPr lang="en-US" dirty="0"/>
              <a:t>Set&lt;String&gt; keys = </a:t>
            </a:r>
            <a:r>
              <a:rPr lang="en-US" dirty="0" err="1"/>
              <a:t>map.keySet</a:t>
            </a:r>
            <a:r>
              <a:rPr lang="en-US" dirty="0"/>
              <a:t>();</a:t>
            </a:r>
          </a:p>
          <a:p>
            <a:pPr marL="0" indent="0">
              <a:buNone/>
            </a:pPr>
            <a:r>
              <a:rPr lang="en-US" dirty="0"/>
              <a:t>for(String key : keys) {</a:t>
            </a:r>
          </a:p>
          <a:p>
            <a:pPr marL="0" indent="0">
              <a:buNone/>
            </a:pPr>
            <a:r>
              <a:rPr lang="en-US" dirty="0"/>
              <a:t>    </a:t>
            </a:r>
            <a:r>
              <a:rPr lang="en-US" dirty="0" err="1"/>
              <a:t>System.out.println</a:t>
            </a:r>
            <a:r>
              <a:rPr lang="en-US" dirty="0"/>
              <a:t>(key + " " + </a:t>
            </a:r>
            <a:r>
              <a:rPr lang="en-US" dirty="0" err="1"/>
              <a:t>map.get</a:t>
            </a:r>
            <a:r>
              <a:rPr lang="en-US" dirty="0"/>
              <a:t>(key));</a:t>
            </a:r>
          </a:p>
          <a:p>
            <a:pPr marL="0" indent="0">
              <a:buNone/>
            </a:pPr>
            <a:r>
              <a:rPr lang="en-US" dirty="0"/>
              <a:t>} } }</a:t>
            </a:r>
          </a:p>
          <a:p>
            <a:endParaRPr lang="en-US" dirty="0"/>
          </a:p>
        </p:txBody>
      </p:sp>
    </p:spTree>
    <p:extLst>
      <p:ext uri="{BB962C8B-B14F-4D97-AF65-F5344CB8AC3E}">
        <p14:creationId xmlns:p14="http://schemas.microsoft.com/office/powerpoint/2010/main" val="4213874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91F48-B074-46F9-9F03-0E6A4CB2C9FC}"/>
              </a:ext>
            </a:extLst>
          </p:cNvPr>
          <p:cNvSpPr>
            <a:spLocks noGrp="1"/>
          </p:cNvSpPr>
          <p:nvPr>
            <p:ph type="title"/>
          </p:nvPr>
        </p:nvSpPr>
        <p:spPr>
          <a:xfrm>
            <a:off x="1676401" y="764373"/>
            <a:ext cx="9829800" cy="1293028"/>
          </a:xfrm>
        </p:spPr>
        <p:txBody>
          <a:bodyPr/>
          <a:lstStyle/>
          <a:p>
            <a:r>
              <a:rPr lang="en-US" dirty="0"/>
              <a:t>basic types of collections: Queue</a:t>
            </a:r>
          </a:p>
        </p:txBody>
      </p:sp>
      <p:sp>
        <p:nvSpPr>
          <p:cNvPr id="3" name="Content Placeholder 2">
            <a:extLst>
              <a:ext uri="{FF2B5EF4-FFF2-40B4-BE49-F238E27FC236}">
                <a16:creationId xmlns:a16="http://schemas.microsoft.com/office/drawing/2014/main" id="{FA8F6269-04DA-42D8-90E0-FCCC0507021B}"/>
              </a:ext>
            </a:extLst>
          </p:cNvPr>
          <p:cNvSpPr>
            <a:spLocks noGrp="1"/>
          </p:cNvSpPr>
          <p:nvPr>
            <p:ph idx="1"/>
          </p:nvPr>
        </p:nvSpPr>
        <p:spPr>
          <a:xfrm>
            <a:off x="685800" y="2194560"/>
            <a:ext cx="5170714" cy="4024125"/>
          </a:xfrm>
        </p:spPr>
        <p:txBody>
          <a:bodyPr/>
          <a:lstStyle/>
          <a:p>
            <a:r>
              <a:rPr lang="en-US" dirty="0"/>
              <a:t>What is Collection in Java</a:t>
            </a:r>
          </a:p>
          <a:p>
            <a:r>
              <a:rPr lang="en-US" dirty="0"/>
              <a:t>A Collection represents a single unit of objects, i.e., a group.</a:t>
            </a:r>
          </a:p>
          <a:p>
            <a:endParaRPr lang="en-US" dirty="0"/>
          </a:p>
          <a:p>
            <a:pPr marL="0" indent="0">
              <a:buNone/>
            </a:pPr>
            <a:r>
              <a:rPr lang="en-US" dirty="0"/>
              <a:t>Last In First Out = LIFO</a:t>
            </a:r>
          </a:p>
          <a:p>
            <a:pPr marL="0" indent="0">
              <a:buNone/>
            </a:pPr>
            <a:r>
              <a:rPr lang="en-US" dirty="0"/>
              <a:t>First In First Out = FIFO</a:t>
            </a:r>
          </a:p>
          <a:p>
            <a:pPr marL="0" indent="0">
              <a:buNone/>
            </a:pPr>
            <a:endParaRPr lang="en-US" dirty="0"/>
          </a:p>
          <a:p>
            <a:endParaRPr lang="en-US" dirty="0"/>
          </a:p>
        </p:txBody>
      </p:sp>
      <p:sp>
        <p:nvSpPr>
          <p:cNvPr id="5" name="Content Placeholder 2">
            <a:extLst>
              <a:ext uri="{FF2B5EF4-FFF2-40B4-BE49-F238E27FC236}">
                <a16:creationId xmlns:a16="http://schemas.microsoft.com/office/drawing/2014/main" id="{18E86FF4-10A1-4D11-905F-B46031FFE1E2}"/>
              </a:ext>
            </a:extLst>
          </p:cNvPr>
          <p:cNvSpPr txBox="1">
            <a:spLocks/>
          </p:cNvSpPr>
          <p:nvPr/>
        </p:nvSpPr>
        <p:spPr>
          <a:xfrm>
            <a:off x="6096000" y="1887965"/>
            <a:ext cx="5780314" cy="463731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dirty="0"/>
              <a:t>public class Queue {</a:t>
            </a:r>
          </a:p>
          <a:p>
            <a:pPr marL="0" indent="0">
              <a:buNone/>
            </a:pPr>
            <a:r>
              <a:rPr lang="en-US" dirty="0"/>
              <a:t>    int queue[] = new int[10];</a:t>
            </a:r>
          </a:p>
          <a:p>
            <a:pPr marL="0" indent="0">
              <a:buNone/>
            </a:pPr>
            <a:r>
              <a:rPr lang="en-US" dirty="0"/>
              <a:t>    int size;</a:t>
            </a:r>
          </a:p>
          <a:p>
            <a:pPr marL="0" indent="0">
              <a:buNone/>
            </a:pPr>
            <a:r>
              <a:rPr lang="en-US" dirty="0"/>
              <a:t>    int front;</a:t>
            </a:r>
          </a:p>
          <a:p>
            <a:pPr marL="0" indent="0">
              <a:buNone/>
            </a:pPr>
            <a:r>
              <a:rPr lang="en-US" dirty="0"/>
              <a:t>    int back;</a:t>
            </a:r>
          </a:p>
          <a:p>
            <a:pPr marL="0" indent="0">
              <a:buNone/>
            </a:pPr>
            <a:r>
              <a:rPr lang="en-US" dirty="0"/>
              <a:t>    </a:t>
            </a:r>
          </a:p>
          <a:p>
            <a:pPr marL="0" indent="0">
              <a:buNone/>
            </a:pPr>
            <a:r>
              <a:rPr lang="en-US" dirty="0"/>
              <a:t>    public void </a:t>
            </a:r>
            <a:r>
              <a:rPr lang="en-US" dirty="0" err="1"/>
              <a:t>enQueue</a:t>
            </a:r>
            <a:r>
              <a:rPr lang="en-US" dirty="0"/>
              <a:t>(int data) {</a:t>
            </a:r>
          </a:p>
          <a:p>
            <a:pPr marL="0" indent="0">
              <a:buNone/>
            </a:pPr>
            <a:r>
              <a:rPr lang="en-US" dirty="0"/>
              <a:t>        queue[back] = data;</a:t>
            </a:r>
          </a:p>
          <a:p>
            <a:pPr marL="0" indent="0">
              <a:buNone/>
            </a:pPr>
            <a:r>
              <a:rPr lang="en-US" dirty="0"/>
              <a:t>        back = back + 1;</a:t>
            </a:r>
          </a:p>
          <a:p>
            <a:pPr marL="0" indent="0">
              <a:buNone/>
            </a:pPr>
            <a:r>
              <a:rPr lang="en-US" dirty="0"/>
              <a:t>        size = size + 1; </a:t>
            </a:r>
          </a:p>
          <a:p>
            <a:pPr marL="0" indent="0">
              <a:buNone/>
            </a:pPr>
            <a:r>
              <a:rPr lang="en-US" dirty="0"/>
              <a:t>    }</a:t>
            </a:r>
          </a:p>
          <a:p>
            <a:pPr marL="0" indent="0">
              <a:buNone/>
            </a:pPr>
            <a:r>
              <a:rPr lang="en-US" dirty="0"/>
              <a:t>public void show() {</a:t>
            </a:r>
          </a:p>
          <a:p>
            <a:pPr marL="0" indent="0">
              <a:buNone/>
            </a:pPr>
            <a:r>
              <a:rPr lang="en-US" dirty="0"/>
              <a:t>    for (int q=0;q&lt;</a:t>
            </a:r>
            <a:r>
              <a:rPr lang="en-US" dirty="0" err="1"/>
              <a:t>size;q</a:t>
            </a:r>
            <a:r>
              <a:rPr lang="en-US" dirty="0"/>
              <a:t>++)     {</a:t>
            </a:r>
          </a:p>
          <a:p>
            <a:pPr marL="0" indent="0">
              <a:buNone/>
            </a:pPr>
            <a:r>
              <a:rPr lang="en-US" dirty="0"/>
              <a:t>        </a:t>
            </a:r>
            <a:r>
              <a:rPr lang="en-US" dirty="0" err="1"/>
              <a:t>System.out.print</a:t>
            </a:r>
            <a:r>
              <a:rPr lang="en-US" dirty="0"/>
              <a:t>(queue[q] + " ");</a:t>
            </a:r>
          </a:p>
          <a:p>
            <a:pPr marL="0" indent="0">
              <a:buNone/>
            </a:pPr>
            <a:r>
              <a:rPr lang="en-US" dirty="0"/>
              <a:t>    }   }  }</a:t>
            </a:r>
          </a:p>
          <a:p>
            <a:endParaRPr lang="en-US" dirty="0"/>
          </a:p>
        </p:txBody>
      </p:sp>
    </p:spTree>
    <p:extLst>
      <p:ext uri="{BB962C8B-B14F-4D97-AF65-F5344CB8AC3E}">
        <p14:creationId xmlns:p14="http://schemas.microsoft.com/office/powerpoint/2010/main" val="1333796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91F48-B074-46F9-9F03-0E6A4CB2C9FC}"/>
              </a:ext>
            </a:extLst>
          </p:cNvPr>
          <p:cNvSpPr>
            <a:spLocks noGrp="1"/>
          </p:cNvSpPr>
          <p:nvPr>
            <p:ph type="title"/>
          </p:nvPr>
        </p:nvSpPr>
        <p:spPr>
          <a:xfrm>
            <a:off x="2242457" y="764373"/>
            <a:ext cx="9263743" cy="1293028"/>
          </a:xfrm>
        </p:spPr>
        <p:txBody>
          <a:bodyPr/>
          <a:lstStyle/>
          <a:p>
            <a:r>
              <a:rPr lang="en-US" dirty="0"/>
              <a:t>basic types of collections: Tree</a:t>
            </a:r>
          </a:p>
        </p:txBody>
      </p:sp>
      <p:sp>
        <p:nvSpPr>
          <p:cNvPr id="3" name="Content Placeholder 2">
            <a:extLst>
              <a:ext uri="{FF2B5EF4-FFF2-40B4-BE49-F238E27FC236}">
                <a16:creationId xmlns:a16="http://schemas.microsoft.com/office/drawing/2014/main" id="{FA8F6269-04DA-42D8-90E0-FCCC0507021B}"/>
              </a:ext>
            </a:extLst>
          </p:cNvPr>
          <p:cNvSpPr>
            <a:spLocks noGrp="1"/>
          </p:cNvSpPr>
          <p:nvPr>
            <p:ph idx="1"/>
          </p:nvPr>
        </p:nvSpPr>
        <p:spPr>
          <a:xfrm>
            <a:off x="315686" y="1887965"/>
            <a:ext cx="5170714" cy="4024125"/>
          </a:xfrm>
        </p:spPr>
        <p:txBody>
          <a:bodyPr/>
          <a:lstStyle/>
          <a:p>
            <a:r>
              <a:rPr lang="en-US" dirty="0"/>
              <a:t>What is Collection in Java</a:t>
            </a:r>
          </a:p>
          <a:p>
            <a:r>
              <a:rPr lang="en-US" dirty="0"/>
              <a:t>A Collection represents a single unit of objects, i.e., a group.</a:t>
            </a:r>
          </a:p>
          <a:p>
            <a:endParaRPr lang="en-US" dirty="0"/>
          </a:p>
          <a:p>
            <a:pPr marL="0" indent="0">
              <a:buNone/>
            </a:pPr>
            <a:r>
              <a:rPr lang="en-US" dirty="0" err="1"/>
              <a:t>TreeSet</a:t>
            </a:r>
            <a:r>
              <a:rPr lang="en-US" dirty="0"/>
              <a:t> will return the values in ascendant order, like this:</a:t>
            </a:r>
          </a:p>
          <a:p>
            <a:pPr marL="0" indent="0">
              <a:buNone/>
            </a:pPr>
            <a:r>
              <a:rPr lang="en-US" dirty="0"/>
              <a:t>19, 21, 24, 30, 44</a:t>
            </a:r>
          </a:p>
        </p:txBody>
      </p:sp>
      <p:sp>
        <p:nvSpPr>
          <p:cNvPr id="8" name="Content Placeholder 2">
            <a:extLst>
              <a:ext uri="{FF2B5EF4-FFF2-40B4-BE49-F238E27FC236}">
                <a16:creationId xmlns:a16="http://schemas.microsoft.com/office/drawing/2014/main" id="{B03A4D3A-B46B-4EDC-97F8-25E1CE76BC32}"/>
              </a:ext>
            </a:extLst>
          </p:cNvPr>
          <p:cNvSpPr txBox="1">
            <a:spLocks/>
          </p:cNvSpPr>
          <p:nvPr/>
        </p:nvSpPr>
        <p:spPr>
          <a:xfrm>
            <a:off x="6096000" y="1887965"/>
            <a:ext cx="5780314" cy="479586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dirty="0"/>
              <a:t>import </a:t>
            </a:r>
            <a:r>
              <a:rPr lang="en-US" dirty="0" err="1"/>
              <a:t>java.util</a:t>
            </a:r>
            <a:r>
              <a:rPr lang="en-US" dirty="0"/>
              <a:t>.*;</a:t>
            </a:r>
          </a:p>
          <a:p>
            <a:pPr marL="0" indent="0">
              <a:buFont typeface="Arial" panose="020B0604020202020204" pitchFamily="34" charset="0"/>
              <a:buNone/>
            </a:pPr>
            <a:endParaRPr lang="en-US" sz="1200" dirty="0"/>
          </a:p>
          <a:p>
            <a:pPr marL="0" indent="0">
              <a:buFont typeface="Arial" panose="020B0604020202020204" pitchFamily="34" charset="0"/>
              <a:buNone/>
            </a:pPr>
            <a:r>
              <a:rPr lang="en-US" dirty="0"/>
              <a:t>public class </a:t>
            </a:r>
            <a:r>
              <a:rPr lang="en-US" dirty="0" err="1"/>
              <a:t>ArraySetSample</a:t>
            </a:r>
            <a:r>
              <a:rPr lang="en-US" dirty="0"/>
              <a:t> {</a:t>
            </a:r>
          </a:p>
          <a:p>
            <a:pPr marL="0" indent="0">
              <a:buFont typeface="Arial" panose="020B0604020202020204" pitchFamily="34" charset="0"/>
              <a:buNone/>
            </a:pPr>
            <a:endParaRPr lang="en-US" sz="1100" dirty="0"/>
          </a:p>
          <a:p>
            <a:pPr marL="0" indent="0">
              <a:buFont typeface="Arial" panose="020B0604020202020204" pitchFamily="34" charset="0"/>
              <a:buNone/>
            </a:pPr>
            <a:r>
              <a:rPr lang="en-US" dirty="0"/>
              <a:t>    public static void main(String[] </a:t>
            </a:r>
            <a:r>
              <a:rPr lang="en-US" dirty="0" err="1"/>
              <a:t>args</a:t>
            </a:r>
            <a:r>
              <a:rPr lang="en-US" dirty="0"/>
              <a:t>) {</a:t>
            </a:r>
          </a:p>
          <a:p>
            <a:pPr marL="0" indent="0">
              <a:buFont typeface="Arial" panose="020B0604020202020204" pitchFamily="34" charset="0"/>
              <a:buNone/>
            </a:pPr>
            <a:r>
              <a:rPr lang="en-US" dirty="0"/>
              <a:t>        Set&lt;Integer&gt; values = new </a:t>
            </a:r>
            <a:r>
              <a:rPr lang="en-US" dirty="0" err="1"/>
              <a:t>TreeSet</a:t>
            </a:r>
            <a:r>
              <a:rPr lang="en-US" dirty="0"/>
              <a:t>&lt;&gt;();</a:t>
            </a:r>
          </a:p>
          <a:p>
            <a:pPr marL="0" indent="0">
              <a:buFont typeface="Arial" panose="020B0604020202020204" pitchFamily="34" charset="0"/>
              <a:buNone/>
            </a:pPr>
            <a:r>
              <a:rPr lang="en-US" dirty="0"/>
              <a:t>        </a:t>
            </a:r>
            <a:r>
              <a:rPr lang="en-US" dirty="0" err="1"/>
              <a:t>values.add</a:t>
            </a:r>
            <a:r>
              <a:rPr lang="en-US" dirty="0"/>
              <a:t>(24);</a:t>
            </a:r>
          </a:p>
          <a:p>
            <a:pPr marL="0" indent="0">
              <a:buFont typeface="Arial" panose="020B0604020202020204" pitchFamily="34" charset="0"/>
              <a:buNone/>
            </a:pPr>
            <a:r>
              <a:rPr lang="en-US" dirty="0"/>
              <a:t>        </a:t>
            </a:r>
            <a:r>
              <a:rPr lang="en-US" dirty="0" err="1"/>
              <a:t>values.add</a:t>
            </a:r>
            <a:r>
              <a:rPr lang="en-US" dirty="0"/>
              <a:t>(30);</a:t>
            </a:r>
          </a:p>
          <a:p>
            <a:pPr marL="0" indent="0">
              <a:buNone/>
            </a:pPr>
            <a:r>
              <a:rPr lang="en-US" dirty="0"/>
              <a:t>        </a:t>
            </a:r>
            <a:r>
              <a:rPr lang="en-US" dirty="0" err="1"/>
              <a:t>values.add</a:t>
            </a:r>
            <a:r>
              <a:rPr lang="en-US" dirty="0"/>
              <a:t>(44);</a:t>
            </a:r>
          </a:p>
          <a:p>
            <a:pPr marL="0" indent="0">
              <a:buNone/>
            </a:pPr>
            <a:r>
              <a:rPr lang="en-US" dirty="0"/>
              <a:t>        </a:t>
            </a:r>
            <a:r>
              <a:rPr lang="en-US" dirty="0" err="1"/>
              <a:t>values.add</a:t>
            </a:r>
            <a:r>
              <a:rPr lang="en-US" dirty="0"/>
              <a:t>(21);</a:t>
            </a:r>
          </a:p>
          <a:p>
            <a:pPr marL="0" indent="0">
              <a:buNone/>
            </a:pPr>
            <a:r>
              <a:rPr lang="en-US" dirty="0"/>
              <a:t>        </a:t>
            </a:r>
            <a:r>
              <a:rPr lang="en-US" dirty="0" err="1"/>
              <a:t>values.add</a:t>
            </a:r>
            <a:r>
              <a:rPr lang="en-US" dirty="0"/>
              <a:t>(19);</a:t>
            </a:r>
          </a:p>
          <a:p>
            <a:pPr marL="0" indent="0">
              <a:buFont typeface="Arial" panose="020B0604020202020204" pitchFamily="34" charset="0"/>
              <a:buNone/>
            </a:pPr>
            <a:r>
              <a:rPr lang="en-US" dirty="0"/>
              <a:t>        for(int set : values)</a:t>
            </a:r>
          </a:p>
          <a:p>
            <a:pPr marL="0" indent="0">
              <a:buFont typeface="Arial" panose="020B0604020202020204" pitchFamily="34" charset="0"/>
              <a:buNone/>
            </a:pPr>
            <a:r>
              <a:rPr lang="en-US" dirty="0"/>
              <a:t>        {</a:t>
            </a:r>
          </a:p>
          <a:p>
            <a:pPr marL="0" indent="0">
              <a:buFont typeface="Arial" panose="020B0604020202020204" pitchFamily="34" charset="0"/>
              <a:buNone/>
            </a:pPr>
            <a:r>
              <a:rPr lang="en-US" dirty="0"/>
              <a:t>	</a:t>
            </a:r>
            <a:r>
              <a:rPr lang="en-US" dirty="0" err="1"/>
              <a:t>System.out.println</a:t>
            </a:r>
            <a:r>
              <a:rPr lang="en-US" dirty="0"/>
              <a:t>(set);</a:t>
            </a:r>
          </a:p>
          <a:p>
            <a:pPr marL="0" indent="0">
              <a:buFont typeface="Arial" panose="020B0604020202020204" pitchFamily="34" charset="0"/>
              <a:buNone/>
            </a:pPr>
            <a:r>
              <a:rPr lang="en-US" dirty="0"/>
              <a:t>        } } }</a:t>
            </a:r>
          </a:p>
          <a:p>
            <a:endParaRPr lang="en-US" dirty="0"/>
          </a:p>
        </p:txBody>
      </p:sp>
    </p:spTree>
    <p:extLst>
      <p:ext uri="{BB962C8B-B14F-4D97-AF65-F5344CB8AC3E}">
        <p14:creationId xmlns:p14="http://schemas.microsoft.com/office/powerpoint/2010/main" val="387522417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396</TotalTime>
  <Words>1127</Words>
  <Application>Microsoft Office PowerPoint</Application>
  <PresentationFormat>Widescreen</PresentationFormat>
  <Paragraphs>147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Century Gothic</vt:lpstr>
      <vt:lpstr>Vapor Trail</vt:lpstr>
      <vt:lpstr>JAVA COLLECTIONS</vt:lpstr>
      <vt:lpstr>CODING TOPIC INTRODUCTION</vt:lpstr>
      <vt:lpstr>Collections in Java </vt:lpstr>
      <vt:lpstr>Summary of Collection Interfaces  in Java </vt:lpstr>
      <vt:lpstr>basic types of collections: List</vt:lpstr>
      <vt:lpstr>basic types of collections:  Set</vt:lpstr>
      <vt:lpstr>basic types of collections: Map</vt:lpstr>
      <vt:lpstr>basic types of collections: Queue</vt:lpstr>
      <vt:lpstr>basic types of collections: Tree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COLLECTIONS</dc:title>
  <dc:creator>Pepe Romero</dc:creator>
  <cp:lastModifiedBy>Pepe Romero</cp:lastModifiedBy>
  <cp:revision>3</cp:revision>
  <dcterms:created xsi:type="dcterms:W3CDTF">2019-05-04T02:23:49Z</dcterms:created>
  <dcterms:modified xsi:type="dcterms:W3CDTF">2019-05-07T05:28:39Z</dcterms:modified>
</cp:coreProperties>
</file>