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2" r:id="rId2"/>
    <p:sldId id="281" r:id="rId3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37" autoAdjust="0"/>
  </p:normalViewPr>
  <p:slideViewPr>
    <p:cSldViewPr showGuides="1">
      <p:cViewPr varScale="1">
        <p:scale>
          <a:sx n="77" d="100"/>
          <a:sy n="77" d="100"/>
        </p:scale>
        <p:origin x="64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AC33746-D5A0-4000-8C6F-E725DDFD91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885BF9-A93C-4562-A450-07E2F152C17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95E9032-52E5-411E-9994-AD5398823CBB}" type="datetimeFigureOut">
              <a:rPr lang="pt-BR"/>
              <a:pPr>
                <a:defRPr/>
              </a:pPr>
              <a:t>04/10/2021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AABE670A-DEA2-4259-9681-AF924C39E5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AC34B957-E8A8-4EEB-9417-1ECEF40F2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26ECDF-1136-4E66-9448-84FA0B4D46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951273-C27D-43B9-B4A2-7F7406748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9943D6-40C2-4ADD-8CF8-2C1FCF3FE9C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>
            <a:extLst>
              <a:ext uri="{FF2B5EF4-FFF2-40B4-BE49-F238E27FC236}">
                <a16:creationId xmlns:a16="http://schemas.microsoft.com/office/drawing/2014/main" id="{9C0F64AB-A747-4083-A10A-ED43361F6E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Espaço Reservado para Anotações 2">
            <a:extLst>
              <a:ext uri="{FF2B5EF4-FFF2-40B4-BE49-F238E27FC236}">
                <a16:creationId xmlns:a16="http://schemas.microsoft.com/office/drawing/2014/main" id="{9C32D5E5-887E-4F6B-B863-D4DDAC2C0B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37892" name="Espaço Reservado para Número de Slide 3">
            <a:extLst>
              <a:ext uri="{FF2B5EF4-FFF2-40B4-BE49-F238E27FC236}">
                <a16:creationId xmlns:a16="http://schemas.microsoft.com/office/drawing/2014/main" id="{8F2F6CBB-4B83-4F2D-B30D-E210FC048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74C02E-3FDA-4A25-9781-3A52C4B26043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9EDFDF-B466-4086-A449-02ACD1DBE7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40CE20-EE5C-49EB-9F83-914391E739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32293E-327A-4AA6-950F-E0A6D23F63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24F9B-E20B-497D-990E-53A14F11AC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866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6E7D8D-11FA-46DB-A0FB-7BE66D49B0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F3CCE1-0CD9-4951-BABC-D6C4F3A04C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1C6E7E-327F-4BDA-BEF3-C3521D346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F0A74-C2DE-4543-A827-8E9375A6EA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72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FBE95A-EF71-47C8-AA1E-85F543665D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7D90CC-FCB2-4172-A22E-899E8DA88F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BFD37C-CAD9-4E47-823E-5D2985353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07BDB-F75F-4E4C-A25D-8458E0B230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362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1058EC-4745-4E03-9D30-FB34FFDCE7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3D5EEF-104F-41A5-87ED-B4828F9B25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ACE686-4630-4F35-BEA9-C1C5F51A14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68EE-C7D0-4171-A500-30A5F0AEC83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258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D73D11-77CC-4285-80E8-34C053131E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615493-6704-41FB-B778-20B8AC171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6C8469-2976-4F19-9992-75A55600A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BC06D-59FF-44CC-B769-43C036854E9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78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00132B-D9AC-49D3-BCAA-D41FE8BCC1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6CCE3-0061-4769-B5C0-8D2F4AB81D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1DB5A-C27F-477A-BE21-88F5688B1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8DBE2-1A0F-4002-B0FA-978E892ACD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111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140091-2643-4157-B0D1-F154F6C52E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348550-0EAB-404D-A99B-EC605B04B3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28AF6F-82E6-4DAF-BE6E-90FB516691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765A5-2C66-4395-A40D-1232254DA5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724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0C255FD-FDB0-4FAA-A774-FEED740B3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60EFDD-2BA1-46B1-A434-E895528E8D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44A8E9-B3F5-42C2-BB6B-AF3E16E0F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392C5-F24F-4706-99E1-9DCDF19DEB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7673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60175D1-6BB5-4E46-8780-7A88C4C31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3BB2FB7-EBB6-4DFE-AD25-E7355F2D7D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DA0166-6DEA-409F-AABA-C8D9E98BF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0CF53-ABCA-4405-A1C8-9F9E1C7002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662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E26CF-22A9-4BA9-BCCB-EF1C5E9253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2D5DF-5B9A-48B9-8C32-F08F706E81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91FF0-8079-4544-944D-0E498C2092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938BB-D272-4CED-A426-FF16D52F31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65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7DF4C-A2F1-4CD4-9190-77CB4AFFD6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DB160-8C4D-4C13-A8D5-1CC254B88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72E3D-3550-4666-BA07-924C60B844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CCBC3-5ED7-4A0B-A252-5E40EFD3570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34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25B34C-287A-4C20-B668-B810B210B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C38C71-2404-4FEA-A841-D6690B746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7C6AD8-3011-4520-B063-720766E9DC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3C38F04-17F2-48E1-B218-1F22B96902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F8D08CB-E153-456A-B1BB-AF2884896D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AAE7C95-0054-498A-8E09-92C15F51D2E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9991FAD3-C091-4278-A97F-0C71ECC1AC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03388" y="1916113"/>
            <a:ext cx="8964612" cy="2257425"/>
          </a:xfrm>
        </p:spPr>
        <p:txBody>
          <a:bodyPr/>
          <a:lstStyle/>
          <a:p>
            <a:r>
              <a:rPr lang="pt-BR" altLang="pt-BR" sz="4000" dirty="0" smtClean="0"/>
              <a:t> </a:t>
            </a:r>
            <a:endParaRPr lang="pt-BR" altLang="pt-BR" sz="4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785094" y="1556792"/>
            <a:ext cx="10801200" cy="230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</Words>
  <Application>Microsoft Office PowerPoint</Application>
  <PresentationFormat>Ecrã Panorâmico</PresentationFormat>
  <Paragraphs>2</Paragraphs>
  <Slides>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5" baseType="lpstr">
      <vt:lpstr>Arial</vt:lpstr>
      <vt:lpstr>Calibri</vt:lpstr>
      <vt:lpstr>Design padrão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NÃO A MINHA VONTADE</dc:title>
  <dc:creator>ACER</dc:creator>
  <cp:lastModifiedBy>Edgar Lima</cp:lastModifiedBy>
  <cp:revision>52</cp:revision>
  <dcterms:created xsi:type="dcterms:W3CDTF">2013-01-28T17:40:52Z</dcterms:created>
  <dcterms:modified xsi:type="dcterms:W3CDTF">2021-10-04T18:11:34Z</dcterms:modified>
</cp:coreProperties>
</file>