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5CC12-095E-4C8C-85D1-9FF64121B761}" type="datetimeFigureOut">
              <a:rPr lang="pt-PT" smtClean="0"/>
              <a:t>30/03/2024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6BBEA-F1C2-48B7-B469-3E9447BDDA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90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endParaRPr lang="pt-PT" b="0" i="0" dirty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6BBEA-F1C2-48B7-B469-3E9447BDDAC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3156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6BBEA-F1C2-48B7-B469-3E9447BDDAC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582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DDAD80-4E28-4025-84F3-BB43F213B84A}" type="datetimeFigureOut">
              <a:rPr lang="pt-PT" smtClean="0"/>
              <a:t>30/03/2024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44DE42B-AEE8-410B-AF8F-A16AC0464227}" type="slidenum">
              <a:rPr lang="pt-PT" smtClean="0"/>
              <a:t>‹nº›</a:t>
            </a:fld>
            <a:endParaRPr lang="pt-P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79880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AD80-4E28-4025-84F3-BB43F213B84A}" type="datetimeFigureOut">
              <a:rPr lang="pt-PT" smtClean="0"/>
              <a:t>30/03/2024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E42B-AEE8-410B-AF8F-A16AC04642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051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AD80-4E28-4025-84F3-BB43F213B84A}" type="datetimeFigureOut">
              <a:rPr lang="pt-PT" smtClean="0"/>
              <a:t>30/03/2024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E42B-AEE8-410B-AF8F-A16AC04642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954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AD80-4E28-4025-84F3-BB43F213B84A}" type="datetimeFigureOut">
              <a:rPr lang="pt-PT" smtClean="0"/>
              <a:t>30/03/2024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E42B-AEE8-410B-AF8F-A16AC04642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089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DDAD80-4E28-4025-84F3-BB43F213B84A}" type="datetimeFigureOut">
              <a:rPr lang="pt-PT" smtClean="0"/>
              <a:t>30/03/2024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4DE42B-AEE8-410B-AF8F-A16AC0464227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80199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AD80-4E28-4025-84F3-BB43F213B84A}" type="datetimeFigureOut">
              <a:rPr lang="pt-PT" smtClean="0"/>
              <a:t>30/03/2024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E42B-AEE8-410B-AF8F-A16AC04642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47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AD80-4E28-4025-84F3-BB43F213B84A}" type="datetimeFigureOut">
              <a:rPr lang="pt-PT" smtClean="0"/>
              <a:t>30/03/2024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E42B-AEE8-410B-AF8F-A16AC04642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392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AD80-4E28-4025-84F3-BB43F213B84A}" type="datetimeFigureOut">
              <a:rPr lang="pt-PT" smtClean="0"/>
              <a:t>30/03/2024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E42B-AEE8-410B-AF8F-A16AC04642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730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AD80-4E28-4025-84F3-BB43F213B84A}" type="datetimeFigureOut">
              <a:rPr lang="pt-PT" smtClean="0"/>
              <a:t>30/03/2024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E42B-AEE8-410B-AF8F-A16AC04642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49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DDAD80-4E28-4025-84F3-BB43F213B84A}" type="datetimeFigureOut">
              <a:rPr lang="pt-PT" smtClean="0"/>
              <a:t>30/03/2024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4DE42B-AEE8-410B-AF8F-A16AC0464227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714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DDAD80-4E28-4025-84F3-BB43F213B84A}" type="datetimeFigureOut">
              <a:rPr lang="pt-PT" smtClean="0"/>
              <a:t>30/03/2024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4DE42B-AEE8-410B-AF8F-A16AC0464227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333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BDDAD80-4E28-4025-84F3-BB43F213B84A}" type="datetimeFigureOut">
              <a:rPr lang="pt-PT" smtClean="0"/>
              <a:t>30/03/2024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44DE42B-AEE8-410B-AF8F-A16AC0464227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364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garsousacosta22/PG_CSA_projeto_DS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csc.gov.uk/static-assets/documents/PwnedPasswordsTop100k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alorinveste.globo.com/objetivo/organize-as-contas/noticia/2022/06/23/quanto-tempo-leva-para-um-hacker-descobrir-sua-senha.g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24682-56ED-96D9-4721-45EF8D6C9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4400" dirty="0"/>
              <a:t>Verificação de Complexidade da password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7F5020-349B-6D6A-ADE9-448F68E2E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Pós-graduação em Cibersegurança Aplicada</a:t>
            </a:r>
          </a:p>
          <a:p>
            <a:r>
              <a:rPr lang="pt-PT" dirty="0"/>
              <a:t>Desenvolvimento Software Seguro</a:t>
            </a:r>
          </a:p>
          <a:p>
            <a:r>
              <a:rPr lang="pt-PT" dirty="0"/>
              <a:t>Edgar Costa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5C2E0E-EC3F-0298-5C56-506E9611B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885" y="165100"/>
            <a:ext cx="3317387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2311939-47E4-F9E2-7A43-83B0D142DB8F}"/>
              </a:ext>
            </a:extLst>
          </p:cNvPr>
          <p:cNvSpPr txBox="1"/>
          <p:nvPr/>
        </p:nvSpPr>
        <p:spPr>
          <a:xfrm>
            <a:off x="512617" y="5862889"/>
            <a:ext cx="7340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hlinkClick r:id="rId3"/>
              </a:rPr>
              <a:t>https://github.com/edgarsousacosta22/PG_CSA_projeto_DSS/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357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7F95F-B146-2E1B-A670-4BF5F38D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Blacklist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0BEC3E-DE85-BE4F-85EC-06EB4D4E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>
                <a:hlinkClick r:id="rId2"/>
              </a:rPr>
              <a:t>ncsc.gov.uk/</a:t>
            </a:r>
            <a:r>
              <a:rPr lang="pt-PT" dirty="0" err="1">
                <a:hlinkClick r:id="rId2"/>
              </a:rPr>
              <a:t>static-assets</a:t>
            </a:r>
            <a:r>
              <a:rPr lang="pt-PT" dirty="0">
                <a:hlinkClick r:id="rId2"/>
              </a:rPr>
              <a:t>/</a:t>
            </a:r>
            <a:r>
              <a:rPr lang="pt-PT" dirty="0" err="1">
                <a:hlinkClick r:id="rId2"/>
              </a:rPr>
              <a:t>documents</a:t>
            </a:r>
            <a:r>
              <a:rPr lang="pt-PT" dirty="0">
                <a:hlinkClick r:id="rId2"/>
              </a:rPr>
              <a:t>/PwnedPasswordsTop100k.txt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195736-E83A-A7E4-1E28-2AA33A769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279" y="2895483"/>
            <a:ext cx="674464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7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93359-DDC0-EF2A-C93C-0F8936EF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config.py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8848129-0FA3-6474-9B5E-765DF1251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5967" y="2148915"/>
            <a:ext cx="6723679" cy="256017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38EDC64-861F-6707-66BE-B3899C94A36E}"/>
              </a:ext>
            </a:extLst>
          </p:cNvPr>
          <p:cNvSpPr txBox="1"/>
          <p:nvPr/>
        </p:nvSpPr>
        <p:spPr>
          <a:xfrm>
            <a:off x="7768433" y="1612900"/>
            <a:ext cx="365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Utilizando a Classe PasswordPolicy da biblioteca </a:t>
            </a:r>
            <a:r>
              <a:rPr lang="pt-PT" dirty="0" err="1"/>
              <a:t>password_strength</a:t>
            </a:r>
            <a:endParaRPr lang="pt-PT" dirty="0"/>
          </a:p>
          <a:p>
            <a:endParaRPr lang="pt-PT" dirty="0">
              <a:latin typeface="Söhne"/>
            </a:endParaRPr>
          </a:p>
          <a:p>
            <a:r>
              <a:rPr lang="pt-PT" b="0" i="0" dirty="0">
                <a:effectLst/>
                <a:latin typeface="Söhne"/>
              </a:rPr>
              <a:t>Uma política de password é definida e atribuída à variável </a:t>
            </a:r>
            <a:r>
              <a:rPr lang="pt-PT" b="0" i="0" dirty="0" err="1">
                <a:effectLst/>
                <a:latin typeface="Söhne"/>
              </a:rPr>
              <a:t>policy</a:t>
            </a:r>
            <a:r>
              <a:rPr lang="pt-PT" b="0" i="0" dirty="0">
                <a:effectLst/>
                <a:latin typeface="Söhne"/>
              </a:rPr>
              <a:t>.</a:t>
            </a:r>
          </a:p>
          <a:p>
            <a:endParaRPr lang="pt-PT" dirty="0">
              <a:latin typeface="Söhne"/>
            </a:endParaRPr>
          </a:p>
          <a:p>
            <a:r>
              <a:rPr lang="pt-PT" b="0" i="0" dirty="0">
                <a:effectLst/>
                <a:latin typeface="Söhne"/>
              </a:rPr>
              <a:t>A função </a:t>
            </a:r>
            <a:r>
              <a:rPr lang="pt-PT" b="0" i="0" dirty="0" err="1">
                <a:effectLst/>
                <a:latin typeface="Söhne"/>
              </a:rPr>
              <a:t>from_names</a:t>
            </a:r>
            <a:r>
              <a:rPr lang="pt-PT" b="0" i="0" dirty="0">
                <a:effectLst/>
                <a:latin typeface="Söhne"/>
              </a:rPr>
              <a:t> é usada para criar uma política de password com base em critérios específicos.</a:t>
            </a:r>
          </a:p>
          <a:p>
            <a:endParaRPr lang="pt-PT" dirty="0">
              <a:latin typeface="Söhne"/>
            </a:endParaRPr>
          </a:p>
          <a:p>
            <a:r>
              <a:rPr lang="pt-PT" b="0" i="0" dirty="0">
                <a:effectLst/>
                <a:latin typeface="Söhne"/>
              </a:rPr>
              <a:t>Os critérios são definidos dentro dos parênteses.</a:t>
            </a:r>
          </a:p>
        </p:txBody>
      </p:sp>
    </p:spTree>
    <p:extLst>
      <p:ext uri="{BB962C8B-B14F-4D97-AF65-F5344CB8AC3E}">
        <p14:creationId xmlns:p14="http://schemas.microsoft.com/office/powerpoint/2010/main" val="401792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FA20F-B2D8-0F93-60AF-CC3E00E6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673"/>
            <a:ext cx="9905998" cy="1159239"/>
          </a:xfrm>
        </p:spPr>
        <p:txBody>
          <a:bodyPr>
            <a:normAutofit/>
          </a:bodyPr>
          <a:lstStyle/>
          <a:p>
            <a:pPr algn="ctr" fontAlgn="auto"/>
            <a:r>
              <a:rPr lang="pt-PT" dirty="0"/>
              <a:t>Curiosidade </a:t>
            </a:r>
            <a:r>
              <a:rPr lang="pt-PT" sz="1600" dirty="0"/>
              <a:t>(Fonte: </a:t>
            </a:r>
            <a:r>
              <a:rPr lang="pt-PT" sz="1600" dirty="0" err="1"/>
              <a:t>Hive</a:t>
            </a:r>
            <a:r>
              <a:rPr lang="pt-PT" sz="1600" dirty="0"/>
              <a:t> </a:t>
            </a:r>
            <a:r>
              <a:rPr lang="pt-PT" sz="1600" dirty="0" err="1"/>
              <a:t>Systems</a:t>
            </a:r>
            <a:r>
              <a:rPr lang="pt-PT" sz="1600" dirty="0"/>
              <a:t>)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FD51C7D-CE3D-28A6-94BF-36F4A8298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880" y="1135989"/>
            <a:ext cx="7417971" cy="4586021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1702206-06AC-E9AF-3EBA-193136B7A8D0}"/>
              </a:ext>
            </a:extLst>
          </p:cNvPr>
          <p:cNvSpPr txBox="1"/>
          <p:nvPr/>
        </p:nvSpPr>
        <p:spPr>
          <a:xfrm>
            <a:off x="3161865" y="58628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hlinkClick r:id="rId3"/>
              </a:rPr>
              <a:t>Quanto tempo leva para um hacker descobrir sua senha? | Organize as Contas | Valor Investe (globo.com)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1481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34A02-273E-8A04-3E38-D921C1EE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Script.py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6AF61B2-DC7B-72DD-35D5-1D00A77EC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813" y="1676400"/>
            <a:ext cx="5986904" cy="4102100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621061F-385E-BC96-B4B5-B28C0C689D8A}"/>
              </a:ext>
            </a:extLst>
          </p:cNvPr>
          <p:cNvSpPr txBox="1"/>
          <p:nvPr/>
        </p:nvSpPr>
        <p:spPr>
          <a:xfrm>
            <a:off x="7442200" y="1676400"/>
            <a:ext cx="4292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Importo as bibliotecas necessárias</a:t>
            </a:r>
          </a:p>
          <a:p>
            <a:endParaRPr lang="pt-PT" dirty="0"/>
          </a:p>
          <a:p>
            <a:r>
              <a:rPr lang="pt-PT" dirty="0"/>
              <a:t>A função principal do projeto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Que é responsável por ler a variável do outro arquivo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Verificar a conformidade com a política de password do outro ficheiro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Usando os </a:t>
            </a:r>
            <a:r>
              <a:rPr lang="pt-PT" dirty="0" err="1"/>
              <a:t>ifs</a:t>
            </a:r>
            <a:r>
              <a:rPr lang="pt-PT" dirty="0"/>
              <a:t> mostra a mensagem a explicar o porque de falhar o que faltou</a:t>
            </a:r>
          </a:p>
        </p:txBody>
      </p:sp>
    </p:spTree>
    <p:extLst>
      <p:ext uri="{BB962C8B-B14F-4D97-AF65-F5344CB8AC3E}">
        <p14:creationId xmlns:p14="http://schemas.microsoft.com/office/powerpoint/2010/main" val="272524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8BD9F-4925-366E-FCAC-EBAC5A8F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Script.py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918CA9-8FC6-1402-CF3C-1FD273F642C9}"/>
              </a:ext>
            </a:extLst>
          </p:cNvPr>
          <p:cNvSpPr txBox="1"/>
          <p:nvPr/>
        </p:nvSpPr>
        <p:spPr>
          <a:xfrm>
            <a:off x="8152802" y="477440"/>
            <a:ext cx="36703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Aqui usando as bibliotecas </a:t>
            </a:r>
            <a:r>
              <a:rPr lang="pt-PT" dirty="0" err="1"/>
              <a:t>string</a:t>
            </a:r>
            <a:r>
              <a:rPr lang="pt-PT" dirty="0"/>
              <a:t> e </a:t>
            </a:r>
            <a:r>
              <a:rPr lang="pt-PT" dirty="0" err="1"/>
              <a:t>random</a:t>
            </a:r>
            <a:r>
              <a:rPr lang="pt-PT" dirty="0"/>
              <a:t> cria uma password com o mínimo de 14 carateres </a:t>
            </a:r>
          </a:p>
          <a:p>
            <a:endParaRPr lang="pt-PT" dirty="0"/>
          </a:p>
          <a:p>
            <a:r>
              <a:rPr lang="pt-PT" b="0" i="0" dirty="0">
                <a:effectLst/>
                <a:latin typeface="Söhne"/>
              </a:rPr>
              <a:t>A função </a:t>
            </a:r>
            <a:r>
              <a:rPr lang="pt-PT" dirty="0" err="1"/>
              <a:t>random.choices</a:t>
            </a:r>
            <a:r>
              <a:rPr lang="pt-PT" b="0" i="0" dirty="0">
                <a:effectLst/>
                <a:latin typeface="Söhne"/>
              </a:rPr>
              <a:t> é utilizada para criar uma lista de caracteres aleatórios a partir de caracteres, que contém todos os caracteres possíveis para compor.</a:t>
            </a:r>
          </a:p>
          <a:p>
            <a:endParaRPr lang="pt-PT" b="0" i="0" dirty="0">
              <a:effectLst/>
              <a:latin typeface="Söhne"/>
            </a:endParaRPr>
          </a:p>
          <a:p>
            <a:r>
              <a:rPr lang="pt-PT" b="0" i="0" dirty="0">
                <a:effectLst/>
                <a:latin typeface="Söhne"/>
              </a:rPr>
              <a:t>A função </a:t>
            </a:r>
            <a:r>
              <a:rPr lang="pt-PT" dirty="0" err="1"/>
              <a:t>join</a:t>
            </a:r>
            <a:r>
              <a:rPr lang="pt-PT" b="0" i="0" dirty="0">
                <a:effectLst/>
                <a:latin typeface="Söhne"/>
              </a:rPr>
              <a:t> é utilizada para concatenar esses caracteres em uma única </a:t>
            </a:r>
            <a:r>
              <a:rPr lang="pt-PT" b="0" i="0" dirty="0" err="1">
                <a:effectLst/>
                <a:latin typeface="Söhne"/>
              </a:rPr>
              <a:t>string</a:t>
            </a:r>
            <a:r>
              <a:rPr lang="pt-PT" b="0" i="0" dirty="0">
                <a:effectLst/>
                <a:latin typeface="Söhne"/>
              </a:rPr>
              <a:t>.</a:t>
            </a:r>
            <a:endParaRPr lang="pt-PT" dirty="0"/>
          </a:p>
          <a:p>
            <a:endParaRPr lang="pt-PT" dirty="0"/>
          </a:p>
          <a:p>
            <a:r>
              <a:rPr lang="pt-PT" dirty="0"/>
              <a:t>O inicio do programa é composto por pedir a password ao utilizador</a:t>
            </a:r>
          </a:p>
          <a:p>
            <a:r>
              <a:rPr lang="pt-PT" dirty="0"/>
              <a:t>E chama a função para analisar a mesma.</a:t>
            </a:r>
          </a:p>
          <a:p>
            <a:endParaRPr lang="pt-PT" dirty="0"/>
          </a:p>
          <a:p>
            <a:r>
              <a:rPr lang="pt-PT" dirty="0"/>
              <a:t>Depois faz print da </a:t>
            </a:r>
            <a:r>
              <a:rPr lang="pt-PT" dirty="0" err="1"/>
              <a:t>mensagem_user</a:t>
            </a: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E8CA95-E3C2-9B4C-814C-402423393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22" y="2162264"/>
            <a:ext cx="7087589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3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CE516-817D-B20C-14D0-5395B3A0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PT" dirty="0"/>
              <a:t>Resumindo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58F537-9C09-0A0F-EDA5-5F507271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O código está organizado em uma função </a:t>
            </a:r>
            <a:r>
              <a:rPr lang="pt-PT" dirty="0" err="1"/>
              <a:t>verificar_complexidade_pword</a:t>
            </a:r>
            <a:r>
              <a:rPr lang="pt-PT" dirty="0"/>
              <a:t>, o que facilita a reutilização e a compreensão do código.</a:t>
            </a:r>
          </a:p>
          <a:p>
            <a:r>
              <a:rPr lang="pt-PT" dirty="0"/>
              <a:t>A função </a:t>
            </a:r>
            <a:r>
              <a:rPr lang="pt-PT" dirty="0" err="1"/>
              <a:t>random.choices</a:t>
            </a:r>
            <a:r>
              <a:rPr lang="pt-PT" dirty="0"/>
              <a:t> é usada para criar a sugestão de password de forma eficiente, permitindo escolher aleatoriamente caracteres de uma sequência com repetições.</a:t>
            </a:r>
          </a:p>
          <a:p>
            <a:r>
              <a:rPr lang="pt-PT" dirty="0"/>
              <a:t>O uso do método </a:t>
            </a:r>
            <a:r>
              <a:rPr lang="pt-PT" dirty="0" err="1"/>
              <a:t>join</a:t>
            </a:r>
            <a:r>
              <a:rPr lang="pt-PT" dirty="0"/>
              <a:t> para concatenar os caracteres da sugestão de password também é uma abordagem eficiente.</a:t>
            </a:r>
          </a:p>
          <a:p>
            <a:r>
              <a:rPr lang="pt-PT" dirty="0"/>
              <a:t>O código inclui mensagens claras que informam ao </a:t>
            </a:r>
            <a:r>
              <a:rPr lang="pt-PT" dirty="0" err="1"/>
              <a:t>user</a:t>
            </a:r>
            <a:r>
              <a:rPr lang="pt-PT" dirty="0"/>
              <a:t> por que uma password é considerada fraca e oferece uma sugestão de password alternativa. </a:t>
            </a:r>
          </a:p>
          <a:p>
            <a:r>
              <a:rPr lang="pt-PT" dirty="0"/>
              <a:t>A lógica de verificação de complexidade da password é organizada e fácil de entender, com condições claras para cada critério de complexidade.</a:t>
            </a:r>
          </a:p>
          <a:p>
            <a:r>
              <a:rPr lang="pt-PT" dirty="0"/>
              <a:t>O uso de </a:t>
            </a:r>
            <a:r>
              <a:rPr lang="pt-PT" dirty="0" err="1"/>
              <a:t>list</a:t>
            </a:r>
            <a:r>
              <a:rPr lang="pt-PT" dirty="0"/>
              <a:t> </a:t>
            </a:r>
            <a:r>
              <a:rPr lang="pt-PT" dirty="0" err="1"/>
              <a:t>comprehensions</a:t>
            </a:r>
            <a:r>
              <a:rPr lang="pt-PT" dirty="0"/>
              <a:t> para verificar a presença de letras maiúsculas, números e caracteres especiais na password contribui para um código mais conciso e legível.</a:t>
            </a:r>
          </a:p>
          <a:p>
            <a:r>
              <a:rPr lang="pt-PT" dirty="0"/>
              <a:t>A verificação da password em uma lista de password inválidas (INVALID_PASSWORDS) contribui para a segurança, evitando o uso de comuns ou fáceis de adivinhar.</a:t>
            </a:r>
          </a:p>
        </p:txBody>
      </p:sp>
    </p:spTree>
    <p:extLst>
      <p:ext uri="{BB962C8B-B14F-4D97-AF65-F5344CB8AC3E}">
        <p14:creationId xmlns:p14="http://schemas.microsoft.com/office/powerpoint/2010/main" val="144139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5C711-BD44-9FF9-7A00-29159AF0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Melhorias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24B6D2-B9F3-FA3E-9BEA-443958CBA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Interface gráfica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951905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233</TotalTime>
  <Words>443</Words>
  <Application>Microsoft Office PowerPoint</Application>
  <PresentationFormat>Ecrã Panorâmico</PresentationFormat>
  <Paragraphs>52</Paragraphs>
  <Slides>8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Aptos</vt:lpstr>
      <vt:lpstr>Arial</vt:lpstr>
      <vt:lpstr>Franklin Gothic Book</vt:lpstr>
      <vt:lpstr>Söhne</vt:lpstr>
      <vt:lpstr>Recorte</vt:lpstr>
      <vt:lpstr>Verificação de Complexidade da password</vt:lpstr>
      <vt:lpstr>Blacklist</vt:lpstr>
      <vt:lpstr>config.py</vt:lpstr>
      <vt:lpstr>Curiosidade (Fonte: Hive Systems)</vt:lpstr>
      <vt:lpstr>Script.py</vt:lpstr>
      <vt:lpstr>Script.py</vt:lpstr>
      <vt:lpstr>Resumindo</vt:lpstr>
      <vt:lpstr>Melhorias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Verificação de Complexidade da password</dc:title>
  <dc:creator>Edgar Costa</dc:creator>
  <cp:lastModifiedBy>Edgar Costa</cp:lastModifiedBy>
  <cp:revision>5</cp:revision>
  <dcterms:created xsi:type="dcterms:W3CDTF">2024-03-29T20:06:52Z</dcterms:created>
  <dcterms:modified xsi:type="dcterms:W3CDTF">2024-03-30T11:16:52Z</dcterms:modified>
</cp:coreProperties>
</file>