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METODOLOGIA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97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CRONOGRAMA – CON SPRINTS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1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ROLES </a:t>
            </a:r>
            <a:r>
              <a:rPr lang="es-ES" dirty="0" smtClean="0"/>
              <a:t>–</a:t>
            </a:r>
            <a:r>
              <a:rPr lang="es-ES" dirty="0" err="1" smtClean="0"/>
              <a:t>NOMBREs</a:t>
            </a:r>
            <a:r>
              <a:rPr lang="es-ES" dirty="0" smtClean="0"/>
              <a:t> </a:t>
            </a:r>
            <a:r>
              <a:rPr lang="es-ES" dirty="0" smtClean="0"/>
              <a:t>- FUNCIONES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63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- DIAGRAMA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6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IMPLEMENTACION – PACKET TRACER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8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SUPERCOMPUTADORAS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623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</TotalTime>
  <Words>24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SUPERCOMPUTADORAS</vt:lpstr>
      <vt:lpstr>SUPERCOMPUTADORAS</vt:lpstr>
      <vt:lpstr>SUPERCOMPUTADORAS</vt:lpstr>
      <vt:lpstr>SUPERCOMPUTADORAS</vt:lpstr>
      <vt:lpstr>SUPERCOMPUTADORAS</vt:lpstr>
      <vt:lpstr>SUPERCOMPUTADORAS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SUPERCOMPUTADORAS</dc:title>
  <dc:creator>EST241A414</dc:creator>
  <cp:lastModifiedBy>1</cp:lastModifiedBy>
  <cp:revision>2</cp:revision>
  <dcterms:created xsi:type="dcterms:W3CDTF">2019-10-08T01:00:52Z</dcterms:created>
  <dcterms:modified xsi:type="dcterms:W3CDTF">2019-10-17T00:28:03Z</dcterms:modified>
</cp:coreProperties>
</file>