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METODOLOGIA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97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CRONOGRAMA – CON SPRINTS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31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8047" y="244884"/>
            <a:ext cx="8791575" cy="1655762"/>
          </a:xfrm>
        </p:spPr>
        <p:txBody>
          <a:bodyPr/>
          <a:lstStyle/>
          <a:p>
            <a:r>
              <a:rPr lang="es-ES" dirty="0" smtClean="0"/>
              <a:t>ROLES –</a:t>
            </a:r>
            <a:r>
              <a:rPr lang="es-ES" dirty="0" err="1" smtClean="0"/>
              <a:t>NOMBREs</a:t>
            </a:r>
            <a:r>
              <a:rPr lang="es-ES" dirty="0" smtClean="0"/>
              <a:t> - FUNCIONES</a:t>
            </a:r>
            <a:endParaRPr lang="es-CO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84847"/>
              </p:ext>
            </p:extLst>
          </p:nvPr>
        </p:nvGraphicFramePr>
        <p:xfrm>
          <a:off x="731521" y="350834"/>
          <a:ext cx="5251268" cy="6180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9890">
                  <a:extLst>
                    <a:ext uri="{9D8B030D-6E8A-4147-A177-3AD203B41FA5}">
                      <a16:colId xmlns:a16="http://schemas.microsoft.com/office/drawing/2014/main" val="732929894"/>
                    </a:ext>
                  </a:extLst>
                </a:gridCol>
                <a:gridCol w="2641378">
                  <a:extLst>
                    <a:ext uri="{9D8B030D-6E8A-4147-A177-3AD203B41FA5}">
                      <a16:colId xmlns:a16="http://schemas.microsoft.com/office/drawing/2014/main" val="1596957076"/>
                    </a:ext>
                  </a:extLst>
                </a:gridCol>
              </a:tblGrid>
              <a:tr h="173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Rol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Responsabilidades: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extLst>
                  <a:ext uri="{0D108BD9-81ED-4DB2-BD59-A6C34878D82A}">
                    <a16:rowId xmlns:a16="http://schemas.microsoft.com/office/drawing/2014/main" val="470989424"/>
                  </a:ext>
                </a:extLst>
              </a:tr>
              <a:tr h="12664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Analista </a:t>
                      </a:r>
                      <a:endParaRPr lang="es-MX" sz="14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(</a:t>
                      </a:r>
                      <a:r>
                        <a:rPr lang="es-MX" sz="1400" dirty="0">
                          <a:effectLst/>
                        </a:rPr>
                        <a:t>Edgar Torres)</a:t>
                      </a:r>
                      <a:endParaRPr lang="es-CO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Analizar </a:t>
                      </a:r>
                      <a:r>
                        <a:rPr lang="es-MX" sz="1400" dirty="0">
                          <a:effectLst/>
                        </a:rPr>
                        <a:t>la información para el levantamiento de los requerimientos y las necesidades para la ejecución del proyecto.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extLst>
                  <a:ext uri="{0D108BD9-81ED-4DB2-BD59-A6C34878D82A}">
                    <a16:rowId xmlns:a16="http://schemas.microsoft.com/office/drawing/2014/main" val="3226182333"/>
                  </a:ext>
                </a:extLst>
              </a:tr>
              <a:tr h="11524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err="1">
                          <a:effectLst/>
                        </a:rPr>
                        <a:t>Tester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endParaRPr lang="es-MX" sz="14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(</a:t>
                      </a:r>
                      <a:r>
                        <a:rPr lang="es-MX" sz="1400" dirty="0" err="1">
                          <a:effectLst/>
                        </a:rPr>
                        <a:t>Jhon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dirty="0" smtClean="0">
                          <a:effectLst/>
                        </a:rPr>
                        <a:t>Jairo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 </a:t>
                      </a:r>
                      <a:r>
                        <a:rPr lang="es-MX" sz="1400" dirty="0">
                          <a:effectLst/>
                        </a:rPr>
                        <a:t>López Sáez)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Realizar </a:t>
                      </a:r>
                      <a:r>
                        <a:rPr lang="es-MX" sz="1400" dirty="0">
                          <a:effectLst/>
                        </a:rPr>
                        <a:t>diferentes pruebas.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Registro de los cambios y mejoras en la evolución en el tiempo.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extLst>
                  <a:ext uri="{0D108BD9-81ED-4DB2-BD59-A6C34878D82A}">
                    <a16:rowId xmlns:a16="http://schemas.microsoft.com/office/drawing/2014/main" val="207575581"/>
                  </a:ext>
                </a:extLst>
              </a:tr>
              <a:tr h="1038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err="1">
                          <a:effectLst/>
                        </a:rPr>
                        <a:t>Testing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endParaRPr lang="es-MX" sz="14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(</a:t>
                      </a:r>
                      <a:r>
                        <a:rPr lang="es-MX" sz="1400" dirty="0" err="1">
                          <a:effectLst/>
                        </a:rPr>
                        <a:t>Brayam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dirty="0" smtClean="0">
                          <a:effectLst/>
                        </a:rPr>
                        <a:t>Estiven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Duran </a:t>
                      </a:r>
                      <a:r>
                        <a:rPr lang="es-MX" sz="1400" dirty="0">
                          <a:effectLst/>
                        </a:rPr>
                        <a:t>Cardona)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Realizar pruebas funcionales y no funcionales. </a:t>
                      </a:r>
                      <a:endParaRPr lang="es-CO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Detectar defectos en el uso de la plataforma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extLst>
                  <a:ext uri="{0D108BD9-81ED-4DB2-BD59-A6C34878D82A}">
                    <a16:rowId xmlns:a16="http://schemas.microsoft.com/office/drawing/2014/main" val="3263717288"/>
                  </a:ext>
                </a:extLst>
              </a:tr>
              <a:tr h="107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Implementador </a:t>
                      </a:r>
                      <a:endParaRPr lang="es-MX" sz="14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(</a:t>
                      </a:r>
                      <a:r>
                        <a:rPr lang="es-MX" sz="1400" dirty="0">
                          <a:effectLst/>
                        </a:rPr>
                        <a:t>David </a:t>
                      </a:r>
                      <a:r>
                        <a:rPr lang="es-MX" sz="1400" dirty="0" smtClean="0">
                          <a:effectLst/>
                        </a:rPr>
                        <a:t>Gerardo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Urrego </a:t>
                      </a:r>
                      <a:r>
                        <a:rPr lang="es-MX" sz="1400" dirty="0">
                          <a:effectLst/>
                        </a:rPr>
                        <a:t>Camargo)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Verificar </a:t>
                      </a:r>
                      <a:r>
                        <a:rPr lang="es-MX" sz="1400" dirty="0">
                          <a:effectLst/>
                        </a:rPr>
                        <a:t>los componentes del proyecto.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Implementar un prototipo y generar el reporte respectivo.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extLst>
                  <a:ext uri="{0D108BD9-81ED-4DB2-BD59-A6C34878D82A}">
                    <a16:rowId xmlns:a16="http://schemas.microsoft.com/office/drawing/2014/main" val="1882393680"/>
                  </a:ext>
                </a:extLst>
              </a:tr>
              <a:tr h="126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Desarrollador </a:t>
                      </a:r>
                      <a:endParaRPr lang="es-MX" sz="14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(</a:t>
                      </a:r>
                      <a:r>
                        <a:rPr lang="es-MX" sz="1400" dirty="0" err="1">
                          <a:effectLst/>
                        </a:rPr>
                        <a:t>Jhonatan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r>
                        <a:rPr lang="es-MX" sz="1400" dirty="0" err="1">
                          <a:effectLst/>
                        </a:rPr>
                        <a:t>Stiv</a:t>
                      </a:r>
                      <a:r>
                        <a:rPr lang="es-MX" sz="1400" dirty="0">
                          <a:effectLst/>
                        </a:rPr>
                        <a:t> </a:t>
                      </a:r>
                      <a:endParaRPr lang="es-MX" sz="14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Cuadros </a:t>
                      </a:r>
                      <a:r>
                        <a:rPr lang="es-MX" sz="1400" dirty="0">
                          <a:effectLst/>
                        </a:rPr>
                        <a:t>Cárdenas)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Implementar </a:t>
                      </a:r>
                      <a:r>
                        <a:rPr lang="es-MX" sz="1400" dirty="0">
                          <a:effectLst/>
                        </a:rPr>
                        <a:t>todos los requerimientos.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Configurar MOSIX, para lograr interconexión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30" marR="41030" marT="0" marB="0"/>
                </a:tc>
                <a:extLst>
                  <a:ext uri="{0D108BD9-81ED-4DB2-BD59-A6C34878D82A}">
                    <a16:rowId xmlns:a16="http://schemas.microsoft.com/office/drawing/2014/main" val="3272955707"/>
                  </a:ext>
                </a:extLst>
              </a:tr>
            </a:tbl>
          </a:graphicData>
        </a:graphic>
      </p:graphicFrame>
      <p:pic>
        <p:nvPicPr>
          <p:cNvPr id="1028" name="Imagen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/>
          <a:stretch>
            <a:fillRect/>
          </a:stretch>
        </p:blipFill>
        <p:spPr bwMode="auto">
          <a:xfrm>
            <a:off x="2417745" y="766932"/>
            <a:ext cx="834906" cy="113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n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9029" r="1765" b="23238"/>
          <a:stretch/>
        </p:blipFill>
        <p:spPr bwMode="auto">
          <a:xfrm>
            <a:off x="2416629" y="2005149"/>
            <a:ext cx="836022" cy="106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9458" r="19351" b="21014"/>
          <a:stretch/>
        </p:blipFill>
        <p:spPr bwMode="auto">
          <a:xfrm>
            <a:off x="2470584" y="4201645"/>
            <a:ext cx="757646" cy="10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4" t="3222" r="15599" b="28652"/>
          <a:stretch/>
        </p:blipFill>
        <p:spPr bwMode="auto">
          <a:xfrm>
            <a:off x="2451669" y="5369324"/>
            <a:ext cx="696480" cy="10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50624"/>
              </p:ext>
            </p:extLst>
          </p:nvPr>
        </p:nvGraphicFramePr>
        <p:xfrm>
          <a:off x="6131049" y="350834"/>
          <a:ext cx="5677773" cy="6180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863">
                  <a:extLst>
                    <a:ext uri="{9D8B030D-6E8A-4147-A177-3AD203B41FA5}">
                      <a16:colId xmlns:a16="http://schemas.microsoft.com/office/drawing/2014/main" val="2374792687"/>
                    </a:ext>
                  </a:extLst>
                </a:gridCol>
                <a:gridCol w="2855910">
                  <a:extLst>
                    <a:ext uri="{9D8B030D-6E8A-4147-A177-3AD203B41FA5}">
                      <a16:colId xmlns:a16="http://schemas.microsoft.com/office/drawing/2014/main" val="210572607"/>
                    </a:ext>
                  </a:extLst>
                </a:gridCol>
              </a:tblGrid>
              <a:tr h="31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Rol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Responsabilidades: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866270186"/>
                  </a:ext>
                </a:extLst>
              </a:tr>
              <a:tr h="1296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Diseñador (Anderson Rubio)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Implementación de la metodología.</a:t>
                      </a:r>
                      <a:endParaRPr lang="es-CO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Verificación de los requerimientos para el desarrollo del proyecto.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1255077322"/>
                  </a:ext>
                </a:extLst>
              </a:tr>
              <a:tr h="12126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Analista (Tatiana </a:t>
                      </a:r>
                      <a:r>
                        <a:rPr lang="es-MX" sz="1400" dirty="0" smtClean="0">
                          <a:effectLst/>
                        </a:rPr>
                        <a:t>Pinzón)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Analizar la información para el levantamiento de los requerimientos y las necesidades para la ejecución del proyecto.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4079628109"/>
                  </a:ext>
                </a:extLst>
              </a:tr>
              <a:tr h="1365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Desarrollador </a:t>
                      </a:r>
                      <a:endParaRPr lang="es-MX" sz="14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(</a:t>
                      </a:r>
                      <a:r>
                        <a:rPr lang="es-MX" sz="1400" dirty="0">
                          <a:effectLst/>
                        </a:rPr>
                        <a:t>Danny Contreras)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 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Implementar todos los requerimientos.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Configurar MOSIX, para lograr interconexión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2756370802"/>
                  </a:ext>
                </a:extLst>
              </a:tr>
              <a:tr h="19872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Edwin Alexander </a:t>
                      </a:r>
                      <a:r>
                        <a:rPr lang="es-MX" sz="1400" dirty="0" smtClean="0">
                          <a:effectLst/>
                        </a:rPr>
                        <a:t>Chávez </a:t>
                      </a:r>
                      <a:r>
                        <a:rPr lang="es-MX" sz="1400" dirty="0">
                          <a:effectLst/>
                        </a:rPr>
                        <a:t>Barreto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Encargado del soporte  técnico sobre los equipos de </a:t>
                      </a:r>
                      <a:r>
                        <a:rPr lang="es-MX" sz="1400" dirty="0" smtClean="0">
                          <a:effectLst/>
                        </a:rPr>
                        <a:t>cómputo.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</a:rPr>
                        <a:t>Instalación </a:t>
                      </a:r>
                      <a:r>
                        <a:rPr lang="es-MX" sz="1400" dirty="0">
                          <a:effectLst/>
                        </a:rPr>
                        <a:t>de sistemas operativos </a:t>
                      </a:r>
                      <a:r>
                        <a:rPr lang="es-MX" sz="1400" dirty="0" smtClean="0">
                          <a:effectLst/>
                        </a:rPr>
                        <a:t>conexión </a:t>
                      </a:r>
                      <a:r>
                        <a:rPr lang="es-MX" sz="1400" dirty="0">
                          <a:effectLst/>
                        </a:rPr>
                        <a:t>y configuración </a:t>
                      </a:r>
                      <a:r>
                        <a:rPr lang="es-MX" sz="1400" dirty="0" smtClean="0">
                          <a:effectLst/>
                        </a:rPr>
                        <a:t>de </a:t>
                      </a:r>
                      <a:r>
                        <a:rPr lang="es-MX" sz="1400" dirty="0">
                          <a:effectLst/>
                        </a:rPr>
                        <a:t>la red de datos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138718722"/>
                  </a:ext>
                </a:extLst>
              </a:tr>
            </a:tbl>
          </a:graphicData>
        </a:graphic>
      </p:graphicFrame>
      <p:pic>
        <p:nvPicPr>
          <p:cNvPr id="1030" name="Imagen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9" y="3253252"/>
            <a:ext cx="835717" cy="11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3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ARQUITECTURA - DIAGRAMA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46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IMPLEMENTACION – PACKET TRACER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188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623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37</TotalTime>
  <Words>213</Words>
  <Application>Microsoft Office PowerPoint</Application>
  <PresentationFormat>Panorámica</PresentationFormat>
  <Paragraphs>61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Circuito</vt:lpstr>
      <vt:lpstr>SUPERCOMPUTADORAS</vt:lpstr>
      <vt:lpstr>SUPERCOMPUTADORAS</vt:lpstr>
      <vt:lpstr>Presentación de PowerPoint</vt:lpstr>
      <vt:lpstr>SUPERCOMPUTADORAS</vt:lpstr>
      <vt:lpstr>SUPERCOMPUTADORAS</vt:lpstr>
      <vt:lpstr>SUPERCOMPUTADORAS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SUPERCOMPUTADORAS</dc:title>
  <dc:creator>EST241A414</dc:creator>
  <cp:lastModifiedBy>SEMINARIO</cp:lastModifiedBy>
  <cp:revision>5</cp:revision>
  <dcterms:created xsi:type="dcterms:W3CDTF">2019-10-08T01:00:52Z</dcterms:created>
  <dcterms:modified xsi:type="dcterms:W3CDTF">2019-10-17T01:18:07Z</dcterms:modified>
</cp:coreProperties>
</file>