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60" r:id="rId4"/>
    <p:sldId id="259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988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82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552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80592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222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3888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79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609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002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891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825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007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661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031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71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58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467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47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BFE5B-24F7-4749-9FDE-18C4185A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6832" y="1427514"/>
            <a:ext cx="3971902" cy="3028983"/>
          </a:xfrm>
        </p:spPr>
        <p:txBody>
          <a:bodyPr>
            <a:normAutofit/>
          </a:bodyPr>
          <a:lstStyle/>
          <a:p>
            <a:r>
              <a:rPr lang="es-ES" sz="3700" dirty="0"/>
              <a:t>SIFNIFICADO: </a:t>
            </a:r>
            <a:br>
              <a:rPr lang="es-ES" sz="3700" dirty="0"/>
            </a:br>
            <a:br>
              <a:rPr lang="es-ES" sz="3700" dirty="0"/>
            </a:br>
            <a:r>
              <a:rPr lang="es-ES" sz="3700" dirty="0"/>
              <a:t>ARQUITECTURA ORIENTADA A SERVICIOS. </a:t>
            </a:r>
            <a:endParaRPr lang="es-CO" sz="3700" dirty="0"/>
          </a:p>
        </p:txBody>
      </p:sp>
      <p:pic>
        <p:nvPicPr>
          <p:cNvPr id="10" name="Imagen 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39D0E84-FB01-4070-BBF9-EF44C6A2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50440"/>
            <a:ext cx="5455919" cy="46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4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7F82-2AE5-49DB-9952-9BFE5736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 dirty="0" err="1"/>
              <a:t>definicion</a:t>
            </a:r>
            <a:r>
              <a:rPr lang="en-US" sz="5200" dirty="0"/>
              <a:t> </a:t>
            </a:r>
            <a:r>
              <a:rPr lang="en-US" sz="52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9577E-5E10-49C5-9177-9B9A8A4E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kern="1200" cap="none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rPr>
              <a:t>es un estilo de arquitectura de TI que se apoya en la orientación a servicios.</a:t>
            </a:r>
          </a:p>
        </p:txBody>
      </p:sp>
    </p:spTree>
    <p:extLst>
      <p:ext uri="{BB962C8B-B14F-4D97-AF65-F5344CB8AC3E}">
        <p14:creationId xmlns:p14="http://schemas.microsoft.com/office/powerpoint/2010/main" val="325363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7F82-2AE5-49DB-9952-9BFE5736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 dirty="0"/>
              <a:t>PARA QUE SIRVE </a:t>
            </a:r>
            <a:r>
              <a:rPr lang="en-US" sz="52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9577E-5E10-49C5-9177-9B9A8A4E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s-E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SOA es un estilo arquitectónico para la construcción de aplicaciones de software en base a servicios disponibles. Entre sus principales características destacan: Su flexibilidad, que permite la reutilización.</a:t>
            </a:r>
            <a:endParaRPr lang="en-US" sz="4000" kern="1200" cap="none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75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7F82-2AE5-49DB-9952-9BFE5736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 dirty="0"/>
              <a:t>PRODUCCION  </a:t>
            </a:r>
            <a:r>
              <a:rPr lang="en-US" sz="5200" kern="1200" cap="all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CD577228-8C11-42D0-9C41-5E61F4A0E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80" y="609600"/>
            <a:ext cx="6106160" cy="5394960"/>
          </a:xfrm>
        </p:spPr>
      </p:pic>
    </p:spTree>
    <p:extLst>
      <p:ext uri="{BB962C8B-B14F-4D97-AF65-F5344CB8AC3E}">
        <p14:creationId xmlns:p14="http://schemas.microsoft.com/office/powerpoint/2010/main" val="177811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4ACF36-54B7-4CFF-AE4E-12C8804DC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38" y="1453440"/>
            <a:ext cx="9519240" cy="523511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0CC7879-148B-4F85-B769-B4CBFE9917A4}"/>
              </a:ext>
            </a:extLst>
          </p:cNvPr>
          <p:cNvSpPr txBox="1">
            <a:spLocks/>
          </p:cNvSpPr>
          <p:nvPr/>
        </p:nvSpPr>
        <p:spPr>
          <a:xfrm>
            <a:off x="1386038" y="561327"/>
            <a:ext cx="8776271" cy="7376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Arquitectura a NIVEL DE 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466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54C828A-1E26-48F1-9E45-00DFAFA14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12" y="649461"/>
            <a:ext cx="9905999" cy="59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8419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60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SIFNIFICADO:   ARQUITECTURA ORIENTADA A SERVICIOS. </vt:lpstr>
      <vt:lpstr>definicion  </vt:lpstr>
      <vt:lpstr>PARA QUE SIRVE  </vt:lpstr>
      <vt:lpstr>PRODUCCION  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ORIENTADA A SERVICIOS</dc:title>
  <dc:creator>Brayam Duran</dc:creator>
  <cp:lastModifiedBy>Brayam Duran</cp:lastModifiedBy>
  <cp:revision>4</cp:revision>
  <dcterms:created xsi:type="dcterms:W3CDTF">2019-10-18T22:32:40Z</dcterms:created>
  <dcterms:modified xsi:type="dcterms:W3CDTF">2019-10-22T02:48:34Z</dcterms:modified>
</cp:coreProperties>
</file>