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SUPERCOMPUTADORAS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METODOLOGIA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973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SUPERCOMPUTADORAS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CRONOGRAMA – CON SPRINTS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314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SUPERCOMPUTADORAS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ROLES – FOTO – NOMBRE - FUNCIONES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630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SUPERCOMPUTADORAS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ARQUITECTURA - DIAGRAMA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466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SUPERCOMPUTADORAS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IMPLEMENTACION – PACKET TRACER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188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SUPERCOMPUTADORAS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6233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</TotalTime>
  <Words>26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SUPERCOMPUTADORAS</vt:lpstr>
      <vt:lpstr>SUPERCOMPUTADORAS</vt:lpstr>
      <vt:lpstr>SUPERCOMPUTADORAS</vt:lpstr>
      <vt:lpstr>SUPERCOMPUTADORAS</vt:lpstr>
      <vt:lpstr>SUPERCOMPUTADORAS</vt:lpstr>
      <vt:lpstr>SUPERCOMPUTADORAS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SUPERCOMPUTADORAS</dc:title>
  <dc:creator>EST241A414</dc:creator>
  <cp:lastModifiedBy>EST241A414</cp:lastModifiedBy>
  <cp:revision>1</cp:revision>
  <dcterms:created xsi:type="dcterms:W3CDTF">2019-10-08T01:00:52Z</dcterms:created>
  <dcterms:modified xsi:type="dcterms:W3CDTF">2019-10-08T01:05:02Z</dcterms:modified>
</cp:coreProperties>
</file>