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F5C3F"/>
        </a:solidFill>
        <a:effectLst>
          <a:outerShdw blurRad="25400" dist="12700" rotWithShape="0">
            <a:srgbClr val="FFFFFF">
              <a:alpha val="45000"/>
            </a:srgbClr>
          </a:outerShdw>
        </a:effectLst>
        <a:uFillTx/>
        <a:latin typeface="+mn-lt"/>
        <a:ea typeface="+mn-ea"/>
        <a:cs typeface="+mn-cs"/>
        <a:sym typeface="Georgia"/>
      </a:defRPr>
    </a:lvl1pPr>
    <a:lvl2pPr marL="0" marR="0" indent="228600" algn="ctr" defTabSz="5842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F5C3F"/>
        </a:solidFill>
        <a:effectLst>
          <a:outerShdw blurRad="25400" dist="12700" rotWithShape="0">
            <a:srgbClr val="FFFFFF">
              <a:alpha val="45000"/>
            </a:srgbClr>
          </a:outerShdw>
        </a:effectLst>
        <a:uFillTx/>
        <a:latin typeface="+mn-lt"/>
        <a:ea typeface="+mn-ea"/>
        <a:cs typeface="+mn-cs"/>
        <a:sym typeface="Georgia"/>
      </a:defRPr>
    </a:lvl2pPr>
    <a:lvl3pPr marL="0" marR="0" indent="457200" algn="ctr" defTabSz="5842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F5C3F"/>
        </a:solidFill>
        <a:effectLst>
          <a:outerShdw blurRad="25400" dist="12700" rotWithShape="0">
            <a:srgbClr val="FFFFFF">
              <a:alpha val="45000"/>
            </a:srgbClr>
          </a:outerShdw>
        </a:effectLst>
        <a:uFillTx/>
        <a:latin typeface="+mn-lt"/>
        <a:ea typeface="+mn-ea"/>
        <a:cs typeface="+mn-cs"/>
        <a:sym typeface="Georgia"/>
      </a:defRPr>
    </a:lvl3pPr>
    <a:lvl4pPr marL="0" marR="0" indent="685800" algn="ctr" defTabSz="5842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F5C3F"/>
        </a:solidFill>
        <a:effectLst>
          <a:outerShdw blurRad="25400" dist="12700" rotWithShape="0">
            <a:srgbClr val="FFFFFF">
              <a:alpha val="45000"/>
            </a:srgbClr>
          </a:outerShdw>
        </a:effectLst>
        <a:uFillTx/>
        <a:latin typeface="+mn-lt"/>
        <a:ea typeface="+mn-ea"/>
        <a:cs typeface="+mn-cs"/>
        <a:sym typeface="Georgia"/>
      </a:defRPr>
    </a:lvl4pPr>
    <a:lvl5pPr marL="0" marR="0" indent="914400" algn="ctr" defTabSz="5842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F5C3F"/>
        </a:solidFill>
        <a:effectLst>
          <a:outerShdw blurRad="25400" dist="12700" rotWithShape="0">
            <a:srgbClr val="FFFFFF">
              <a:alpha val="45000"/>
            </a:srgbClr>
          </a:outerShdw>
        </a:effectLst>
        <a:uFillTx/>
        <a:latin typeface="+mn-lt"/>
        <a:ea typeface="+mn-ea"/>
        <a:cs typeface="+mn-cs"/>
        <a:sym typeface="Georgia"/>
      </a:defRPr>
    </a:lvl5pPr>
    <a:lvl6pPr marL="0" marR="0" indent="1143000" algn="ctr" defTabSz="5842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F5C3F"/>
        </a:solidFill>
        <a:effectLst>
          <a:outerShdw blurRad="25400" dist="12700" rotWithShape="0">
            <a:srgbClr val="FFFFFF">
              <a:alpha val="45000"/>
            </a:srgbClr>
          </a:outerShdw>
        </a:effectLst>
        <a:uFillTx/>
        <a:latin typeface="+mn-lt"/>
        <a:ea typeface="+mn-ea"/>
        <a:cs typeface="+mn-cs"/>
        <a:sym typeface="Georgia"/>
      </a:defRPr>
    </a:lvl6pPr>
    <a:lvl7pPr marL="0" marR="0" indent="1371600" algn="ctr" defTabSz="5842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F5C3F"/>
        </a:solidFill>
        <a:effectLst>
          <a:outerShdw blurRad="25400" dist="12700" rotWithShape="0">
            <a:srgbClr val="FFFFFF">
              <a:alpha val="45000"/>
            </a:srgbClr>
          </a:outerShdw>
        </a:effectLst>
        <a:uFillTx/>
        <a:latin typeface="+mn-lt"/>
        <a:ea typeface="+mn-ea"/>
        <a:cs typeface="+mn-cs"/>
        <a:sym typeface="Georgia"/>
      </a:defRPr>
    </a:lvl7pPr>
    <a:lvl8pPr marL="0" marR="0" indent="1600200" algn="ctr" defTabSz="5842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F5C3F"/>
        </a:solidFill>
        <a:effectLst>
          <a:outerShdw blurRad="25400" dist="12700" rotWithShape="0">
            <a:srgbClr val="FFFFFF">
              <a:alpha val="45000"/>
            </a:srgbClr>
          </a:outerShdw>
        </a:effectLst>
        <a:uFillTx/>
        <a:latin typeface="+mn-lt"/>
        <a:ea typeface="+mn-ea"/>
        <a:cs typeface="+mn-cs"/>
        <a:sym typeface="Georgia"/>
      </a:defRPr>
    </a:lvl8pPr>
    <a:lvl9pPr marL="0" marR="0" indent="1828800" algn="ctr" defTabSz="5842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F5C3F"/>
        </a:solidFill>
        <a:effectLst>
          <a:outerShdw blurRad="25400" dist="12700" rotWithShape="0">
            <a:srgbClr val="FFFFFF">
              <a:alpha val="45000"/>
            </a:srgbClr>
          </a:outerShdw>
        </a:effectLst>
        <a:uFillTx/>
        <a:latin typeface="+mn-lt"/>
        <a:ea typeface="+mn-ea"/>
        <a:cs typeface="+mn-cs"/>
        <a:sym typeface="Georgi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6E5DA">
              <a:alpha val="60000"/>
            </a:srgbClr>
          </a:solidFill>
        </a:fill>
      </a:tcStyle>
    </a:band2H>
    <a:firstCol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chemeClr val="accent1">
            <a:satOff val="15300"/>
            <a:lumOff val="-29822"/>
            <a:alpha val="80000"/>
          </a:schemeClr>
        </a:fontRef>
        <a:schemeClr val="accent1">
          <a:satOff val="15300"/>
          <a:lumOff val="-29822"/>
          <a:alpha val="80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0CFCA">
              <a:alpha val="75000"/>
            </a:srgbClr>
          </a:solidFill>
        </a:fill>
      </a:tcStyle>
    </a:band2H>
    <a:firstCol>
      <a:tcTxStyle b="off" i="off">
        <a:fontRef idx="minor">
          <a:schemeClr val="accent1">
            <a:satOff val="15300"/>
            <a:lumOff val="-29822"/>
            <a:alpha val="80000"/>
          </a:schemeClr>
        </a:fontRef>
        <a:schemeClr val="accent1">
          <a:satOff val="15300"/>
          <a:lumOff val="-29822"/>
          <a:alpha val="80000"/>
        </a:schemeClr>
      </a:tcTxStyle>
      <a:tcStyle>
        <a:tcBdr>
          <a:left>
            <a:ln w="12700" cap="flat">
              <a:solidFill>
                <a:schemeClr val="accent1">
                  <a:satOff val="15300"/>
                  <a:lumOff val="-29822"/>
                </a:schemeClr>
              </a:solidFill>
              <a:prstDash val="solid"/>
              <a:miter lim="400000"/>
            </a:ln>
          </a:left>
          <a:right>
            <a:ln w="25400" cap="flat">
              <a:solidFill>
                <a:schemeClr val="accent1">
                  <a:satOff val="15300"/>
                  <a:lumOff val="-29822"/>
                </a:scheme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DFDBD1"/>
        </a:fontRef>
        <a:srgbClr val="DFDBD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satOff val="15300"/>
                  <a:lumOff val="-2982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satOff val="15300"/>
                  <a:lumOff val="-29822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rgbClr val="EDEAD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DFDBD1"/>
        </a:fontRef>
        <a:srgbClr val="DFDBD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satOff val="15300"/>
                  <a:lumOff val="-29822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1">
                  <a:satOff val="15300"/>
                  <a:lumOff val="-29822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rgbClr val="DFDBD1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solidFill>
                <a:schemeClr val="accent2">
                  <a:hueOff val="-171743"/>
                  <a:satOff val="2189"/>
                  <a:lumOff val="-14463"/>
                </a:scheme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chemeClr val="accent2">
                  <a:hueOff val="-171743"/>
                  <a:satOff val="2189"/>
                  <a:lumOff val="-14463"/>
                </a:scheme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chemeClr val="accent2">
                  <a:hueOff val="-171743"/>
                  <a:satOff val="2189"/>
                  <a:lumOff val="-14463"/>
                </a:scheme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chemeClr val="accent2">
                  <a:hueOff val="-171743"/>
                  <a:satOff val="2189"/>
                  <a:lumOff val="-14463"/>
                </a:scheme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chemeClr val="accent2">
                  <a:hueOff val="-171743"/>
                  <a:satOff val="2189"/>
                  <a:lumOff val="-14463"/>
                </a:scheme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chemeClr val="accent2">
                  <a:hueOff val="-171743"/>
                  <a:satOff val="2189"/>
                  <a:lumOff val="-14463"/>
                </a:scheme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DD9AC">
              <a:alpha val="70000"/>
            </a:srgbClr>
          </a:solidFill>
        </a:fill>
      </a:tcStyle>
    </a:band2H>
    <a:firstCol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solidFill>
                <a:schemeClr val="accent1">
                  <a:satOff val="15300"/>
                  <a:lumOff val="-29822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171743"/>
                  <a:satOff val="2189"/>
                  <a:lumOff val="-14463"/>
                </a:scheme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chemeClr val="accent2">
                  <a:hueOff val="-171743"/>
                  <a:satOff val="2189"/>
                  <a:lumOff val="-14463"/>
                </a:scheme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chemeClr val="accent2">
                  <a:hueOff val="-171743"/>
                  <a:satOff val="2189"/>
                  <a:lumOff val="-14463"/>
                </a:scheme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chemeClr val="accent2">
                  <a:hueOff val="-171743"/>
                  <a:satOff val="2189"/>
                  <a:lumOff val="-14463"/>
                </a:scheme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chemeClr val="accent2">
                  <a:hueOff val="-171743"/>
                  <a:satOff val="2189"/>
                  <a:lumOff val="-14463"/>
                </a:scheme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DFDBD1"/>
        </a:fontRef>
        <a:srgbClr val="DFDBD1"/>
      </a:tcTxStyle>
      <a:tcStyle>
        <a:tcBdr>
          <a:left>
            <a:ln w="12700" cap="flat">
              <a:solidFill>
                <a:srgbClr val="DFDBD1"/>
              </a:solidFill>
              <a:prstDash val="solid"/>
              <a:miter lim="400000"/>
            </a:ln>
          </a:left>
          <a:right>
            <a:ln w="12700" cap="flat">
              <a:solidFill>
                <a:srgbClr val="DFDBD1"/>
              </a:solidFill>
              <a:prstDash val="solid"/>
              <a:miter lim="400000"/>
            </a:ln>
          </a:right>
          <a:top>
            <a:ln w="25400" cap="flat">
              <a:solidFill>
                <a:schemeClr val="accent2">
                  <a:hueOff val="-171743"/>
                  <a:satOff val="2189"/>
                  <a:lumOff val="-1446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satOff val="15300"/>
                  <a:lumOff val="-29822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rgbClr val="DFDBD1"/>
              </a:solidFill>
              <a:prstDash val="solid"/>
              <a:miter lim="400000"/>
            </a:ln>
          </a:insideH>
          <a:insideV>
            <a:ln w="12700" cap="flat">
              <a:solidFill>
                <a:srgbClr val="DFDBD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DFDBD1"/>
        </a:fontRef>
        <a:srgbClr val="DFDBD1"/>
      </a:tcTxStyle>
      <a:tcStyle>
        <a:tcBdr>
          <a:left>
            <a:ln w="12700" cap="flat">
              <a:solidFill>
                <a:srgbClr val="DFDBD1"/>
              </a:solidFill>
              <a:prstDash val="solid"/>
              <a:miter lim="400000"/>
            </a:ln>
          </a:left>
          <a:right>
            <a:ln w="12700" cap="flat">
              <a:solidFill>
                <a:srgbClr val="DFDBD1"/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satOff val="15300"/>
                  <a:lumOff val="-29822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171743"/>
                  <a:satOff val="2189"/>
                  <a:lumOff val="-14463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rgbClr val="DFDBD1"/>
              </a:solidFill>
              <a:prstDash val="solid"/>
              <a:miter lim="400000"/>
            </a:ln>
          </a:insideH>
          <a:insideV>
            <a:ln w="12700" cap="flat">
              <a:solidFill>
                <a:srgbClr val="DFDBD1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solidFill>
                <a:srgbClr val="B07342"/>
              </a:solidFill>
              <a:prstDash val="solid"/>
              <a:miter lim="400000"/>
            </a:ln>
          </a:left>
          <a:right>
            <a:ln w="12700" cap="flat">
              <a:solidFill>
                <a:srgbClr val="B07342"/>
              </a:solidFill>
              <a:prstDash val="solid"/>
              <a:miter lim="400000"/>
            </a:ln>
          </a:right>
          <a:top>
            <a:ln w="12700" cap="flat">
              <a:solidFill>
                <a:srgbClr val="B07342"/>
              </a:solidFill>
              <a:prstDash val="solid"/>
              <a:miter lim="400000"/>
            </a:ln>
          </a:top>
          <a:bottom>
            <a:ln w="12700" cap="flat">
              <a:solidFill>
                <a:srgbClr val="B07342"/>
              </a:solidFill>
              <a:prstDash val="solid"/>
              <a:miter lim="400000"/>
            </a:ln>
          </a:bottom>
          <a:insideH>
            <a:ln w="12700" cap="flat">
              <a:solidFill>
                <a:srgbClr val="B07342"/>
              </a:solidFill>
              <a:prstDash val="solid"/>
              <a:miter lim="400000"/>
            </a:ln>
          </a:insideH>
          <a:insideV>
            <a:ln w="12700" cap="flat">
              <a:solidFill>
                <a:srgbClr val="B0734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DBBD">
              <a:alpha val="55000"/>
            </a:srgbClr>
          </a:solidFill>
        </a:fill>
      </a:tcStyle>
    </a:band2H>
    <a:firstCol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B0734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B0734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solidFill>
                <a:srgbClr val="C9C5BC"/>
              </a:solidFill>
              <a:prstDash val="solid"/>
              <a:miter lim="400000"/>
            </a:ln>
          </a:left>
          <a:right>
            <a:ln w="12700" cap="flat">
              <a:solidFill>
                <a:srgbClr val="C9C5BC"/>
              </a:solidFill>
              <a:prstDash val="solid"/>
              <a:miter lim="400000"/>
            </a:ln>
          </a:right>
          <a:top>
            <a:ln w="12700" cap="flat">
              <a:solidFill>
                <a:srgbClr val="C9C5BC"/>
              </a:solidFill>
              <a:prstDash val="solid"/>
              <a:miter lim="400000"/>
            </a:ln>
          </a:top>
          <a:bottom>
            <a:ln w="12700" cap="flat">
              <a:solidFill>
                <a:srgbClr val="C9C5BC"/>
              </a:solidFill>
              <a:prstDash val="solid"/>
              <a:miter lim="400000"/>
            </a:ln>
          </a:bottom>
          <a:insideH>
            <a:ln w="12700" cap="flat">
              <a:solidFill>
                <a:srgbClr val="C9C5BC"/>
              </a:solidFill>
              <a:prstDash val="solid"/>
              <a:miter lim="400000"/>
            </a:ln>
          </a:insideH>
          <a:insideV>
            <a:ln w="12700" cap="flat">
              <a:solidFill>
                <a:srgbClr val="C9C5BC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2DED3">
              <a:alpha val="80000"/>
            </a:srgbClr>
          </a:solidFill>
        </a:fill>
      </a:tcStyle>
    </a:band2H>
    <a:firstCol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solidFill>
                <a:srgbClr val="51473B"/>
              </a:solidFill>
              <a:prstDash val="solid"/>
              <a:miter lim="400000"/>
            </a:ln>
          </a:left>
          <a:right>
            <a:ln w="25400" cap="flat">
              <a:solidFill>
                <a:srgbClr val="51473B"/>
              </a:solidFill>
              <a:prstDash val="solid"/>
              <a:miter lim="400000"/>
            </a:ln>
          </a:right>
          <a:top>
            <a:ln w="12700" cap="flat">
              <a:solidFill>
                <a:srgbClr val="C9C5BC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9C5BC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C9C5BC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5BC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solidFill>
                <a:srgbClr val="EDEADB"/>
              </a:solidFill>
              <a:prstDash val="solid"/>
              <a:miter lim="400000"/>
            </a:ln>
          </a:left>
          <a:right>
            <a:ln w="12700" cap="flat">
              <a:solidFill>
                <a:srgbClr val="EDEADB"/>
              </a:solidFill>
              <a:prstDash val="solid"/>
              <a:miter lim="400000"/>
            </a:ln>
          </a:right>
          <a:top>
            <a:ln w="25400" cap="flat">
              <a:solidFill>
                <a:srgbClr val="51473B"/>
              </a:solidFill>
              <a:prstDash val="solid"/>
              <a:miter lim="400000"/>
            </a:ln>
          </a:top>
          <a:bottom>
            <a:ln w="12700" cap="flat">
              <a:solidFill>
                <a:srgbClr val="51473B"/>
              </a:solidFill>
              <a:prstDash val="solid"/>
              <a:miter lim="400000"/>
            </a:ln>
          </a:bottom>
          <a:insideH>
            <a:ln w="12700" cap="flat">
              <a:solidFill>
                <a:srgbClr val="EDEADB"/>
              </a:solidFill>
              <a:prstDash val="solid"/>
              <a:miter lim="400000"/>
            </a:ln>
          </a:insideH>
          <a:insideV>
            <a:ln w="12700" cap="flat">
              <a:solidFill>
                <a:srgbClr val="EDEAD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solidFill>
                <a:srgbClr val="EDEADB"/>
              </a:solidFill>
              <a:prstDash val="solid"/>
              <a:miter lim="400000"/>
            </a:ln>
          </a:left>
          <a:right>
            <a:ln w="12700" cap="flat">
              <a:solidFill>
                <a:srgbClr val="EDEADB"/>
              </a:solidFill>
              <a:prstDash val="solid"/>
              <a:miter lim="400000"/>
            </a:ln>
          </a:right>
          <a:top>
            <a:ln w="12700" cap="flat">
              <a:solidFill>
                <a:srgbClr val="51473B"/>
              </a:solidFill>
              <a:prstDash val="solid"/>
              <a:miter lim="400000"/>
            </a:ln>
          </a:top>
          <a:bottom>
            <a:ln w="25400" cap="flat">
              <a:solidFill>
                <a:srgbClr val="51473B"/>
              </a:solidFill>
              <a:prstDash val="solid"/>
              <a:miter lim="400000"/>
            </a:ln>
          </a:bottom>
          <a:insideH>
            <a:ln w="12700" cap="flat">
              <a:solidFill>
                <a:srgbClr val="EDEADB"/>
              </a:solidFill>
              <a:prstDash val="solid"/>
              <a:miter lim="400000"/>
            </a:ln>
          </a:insideH>
          <a:insideV>
            <a:ln w="12700" cap="flat">
              <a:solidFill>
                <a:srgbClr val="EDEADB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2708684C-4D16-4618-839F-0558EEFCDFE6}" styleName="">
    <a:tblBg/>
    <a:wholeTbl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chemeClr val="accent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chemeClr val="accent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EE3BA">
              <a:alpha val="63000"/>
            </a:srgbClr>
          </a:solidFill>
        </a:fill>
      </a:tcStyle>
    </a:band2H>
    <a:firstCol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2"/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alpha val="60000"/>
                </a:scheme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chemeClr val="accent2">
                  <a:alpha val="60000"/>
                </a:scheme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chemeClr val="accent2">
                  <a:alpha val="60000"/>
                </a:scheme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2">
                  <a:alpha val="60000"/>
                </a:scheme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2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alpha val="60000"/>
                </a:scheme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 snapToObjects="1">
      <p:cViewPr varScale="1">
        <p:scale>
          <a:sx n="75" d="100"/>
          <a:sy n="75" d="100"/>
        </p:scale>
        <p:origin x="1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825500" y="3048000"/>
            <a:ext cx="11353800" cy="22733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5500" y="5308600"/>
            <a:ext cx="113538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  <a:lvl2pPr marL="0" indent="228600" algn="ctr">
              <a:spcBef>
                <a:spcPts val="0"/>
              </a:spcBef>
              <a:buSzTx/>
              <a:buNone/>
              <a:defRPr sz="3200" i="1"/>
            </a:lvl2pPr>
            <a:lvl3pPr marL="0" indent="457200" algn="ctr">
              <a:spcBef>
                <a:spcPts val="0"/>
              </a:spcBef>
              <a:buSzTx/>
              <a:buNone/>
              <a:defRPr sz="3200" i="1"/>
            </a:lvl3pPr>
            <a:lvl4pPr marL="0" indent="685800" algn="ctr">
              <a:spcBef>
                <a:spcPts val="0"/>
              </a:spcBef>
              <a:buSzTx/>
              <a:buNone/>
              <a:defRPr sz="3200" i="1"/>
            </a:lvl4pPr>
            <a:lvl5pPr marL="0" indent="914400" algn="ctr">
              <a:spcBef>
                <a:spcPts val="0"/>
              </a:spcBef>
              <a:buSzTx/>
              <a:buNone/>
              <a:defRPr sz="320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7D0B2"/>
                </a:solidFill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-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99331" y="6362700"/>
            <a:ext cx="10401301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800" i="1"/>
            </a:lvl1pPr>
          </a:lstStyle>
          <a:p>
            <a:r>
              <a:t>-Johnny Appleseed</a:t>
            </a:r>
          </a:p>
        </p:txBody>
      </p:sp>
      <p:sp>
        <p:nvSpPr>
          <p:cNvPr id="96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57300" y="4330700"/>
            <a:ext cx="10490200" cy="558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55000"/>
              </a:lnSpc>
              <a:spcBef>
                <a:spcPts val="2400"/>
              </a:spcBef>
              <a:buSzTx/>
              <a:buNone/>
              <a:defRPr sz="3200"/>
            </a:lvl1pPr>
          </a:lstStyle>
          <a:p>
            <a:r>
              <a:t>“Type a quote here.”</a:t>
            </a:r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sz="quarter" idx="13"/>
          </p:nvPr>
        </p:nvSpPr>
        <p:spPr>
          <a:xfrm>
            <a:off x="685800" y="711200"/>
            <a:ext cx="4089400" cy="54991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Image"/>
          <p:cNvSpPr>
            <a:spLocks noGrp="1"/>
          </p:cNvSpPr>
          <p:nvPr>
            <p:ph type="pic" sz="half" idx="14"/>
          </p:nvPr>
        </p:nvSpPr>
        <p:spPr>
          <a:xfrm>
            <a:off x="4965700" y="711200"/>
            <a:ext cx="7315200" cy="54991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xfrm>
            <a:off x="825500" y="7137400"/>
            <a:ext cx="11353800" cy="1181100"/>
          </a:xfrm>
          <a:prstGeom prst="rect">
            <a:avLst/>
          </a:prstGeom>
          <a:effectLst/>
        </p:spPr>
        <p:txBody>
          <a:bodyPr anchor="b"/>
          <a:lstStyle>
            <a:lvl1pPr>
              <a:defRPr>
                <a:solidFill>
                  <a:srgbClr val="FBF9E6"/>
                </a:solidFill>
                <a:effectLst>
                  <a:outerShdw blurRad="25400" dist="25400" dir="16200000" rotWithShape="0">
                    <a:srgbClr val="3A3A3A">
                      <a:alpha val="70000"/>
                    </a:srgbClr>
                  </a:outerShdw>
                </a:effectLst>
              </a:defRPr>
            </a:lvl1pPr>
          </a:lstStyle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5500" y="8305800"/>
            <a:ext cx="11353800" cy="889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300" i="1">
                <a:solidFill>
                  <a:schemeClr val="accent3">
                    <a:hueOff val="288578"/>
                    <a:satOff val="30944"/>
                    <a:lumOff val="14509"/>
                  </a:schemeClr>
                </a:solidFill>
                <a:effectLst>
                  <a:outerShdw blurRad="12700" dist="25400" dir="16200000" rotWithShape="0">
                    <a:srgbClr val="000000">
                      <a:alpha val="30000"/>
                    </a:srgbClr>
                  </a:outerShdw>
                </a:effectLst>
                <a:latin typeface="Hoefler Text"/>
                <a:ea typeface="Hoefler Text"/>
                <a:cs typeface="Hoefler Text"/>
                <a:sym typeface="Hoefler Tex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4300" i="1">
                <a:solidFill>
                  <a:schemeClr val="accent3">
                    <a:hueOff val="288578"/>
                    <a:satOff val="30944"/>
                    <a:lumOff val="14509"/>
                  </a:schemeClr>
                </a:solidFill>
                <a:effectLst>
                  <a:outerShdw blurRad="12700" dist="25400" dir="16200000" rotWithShape="0">
                    <a:srgbClr val="000000">
                      <a:alpha val="30000"/>
                    </a:srgbClr>
                  </a:outerShdw>
                </a:effectLst>
                <a:latin typeface="Hoefler Text"/>
                <a:ea typeface="Hoefler Text"/>
                <a:cs typeface="Hoefler Text"/>
                <a:sym typeface="Hoefler Tex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4300" i="1">
                <a:solidFill>
                  <a:schemeClr val="accent3">
                    <a:hueOff val="288578"/>
                    <a:satOff val="30944"/>
                    <a:lumOff val="14509"/>
                  </a:schemeClr>
                </a:solidFill>
                <a:effectLst>
                  <a:outerShdw blurRad="12700" dist="25400" dir="16200000" rotWithShape="0">
                    <a:srgbClr val="000000">
                      <a:alpha val="30000"/>
                    </a:srgbClr>
                  </a:outerShdw>
                </a:effectLst>
                <a:latin typeface="Hoefler Text"/>
                <a:ea typeface="Hoefler Text"/>
                <a:cs typeface="Hoefler Text"/>
                <a:sym typeface="Hoefler Tex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4300" i="1">
                <a:solidFill>
                  <a:schemeClr val="accent3">
                    <a:hueOff val="288578"/>
                    <a:satOff val="30944"/>
                    <a:lumOff val="14509"/>
                  </a:schemeClr>
                </a:solidFill>
                <a:effectLst>
                  <a:outerShdw blurRad="12700" dist="25400" dir="16200000" rotWithShape="0">
                    <a:srgbClr val="000000">
                      <a:alpha val="30000"/>
                    </a:srgbClr>
                  </a:outerShdw>
                </a:effectLst>
                <a:latin typeface="Hoefler Text"/>
                <a:ea typeface="Hoefler Text"/>
                <a:cs typeface="Hoefler Text"/>
                <a:sym typeface="Hoefler Tex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4300" i="1">
                <a:solidFill>
                  <a:schemeClr val="accent3">
                    <a:hueOff val="288578"/>
                    <a:satOff val="30944"/>
                    <a:lumOff val="14509"/>
                  </a:schemeClr>
                </a:solidFill>
                <a:effectLst>
                  <a:outerShdw blurRad="12700" dist="25400" dir="16200000" rotWithShape="0">
                    <a:srgbClr val="000000">
                      <a:alpha val="30000"/>
                    </a:srgbClr>
                  </a:outerShdw>
                </a:effectLst>
                <a:latin typeface="Hoefler Text"/>
                <a:ea typeface="Hoefler Text"/>
                <a:cs typeface="Hoefler Text"/>
                <a:sym typeface="Hoefler T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7D0B2"/>
                </a:solidFill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Image"/>
          <p:cNvSpPr>
            <a:spLocks noGrp="1"/>
          </p:cNvSpPr>
          <p:nvPr>
            <p:ph type="pic" sz="half" idx="13"/>
          </p:nvPr>
        </p:nvSpPr>
        <p:spPr>
          <a:xfrm>
            <a:off x="7645400" y="1727200"/>
            <a:ext cx="4673600" cy="6184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xfrm>
            <a:off x="304800" y="1778000"/>
            <a:ext cx="7327900" cy="33401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04800" y="5168900"/>
            <a:ext cx="7327900" cy="2743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  <a:lvl2pPr marL="0" indent="228600" algn="ctr">
              <a:spcBef>
                <a:spcPts val="0"/>
              </a:spcBef>
              <a:buSzTx/>
              <a:buNone/>
              <a:defRPr sz="3200" i="1"/>
            </a:lvl2pPr>
            <a:lvl3pPr marL="0" indent="457200" algn="ctr">
              <a:spcBef>
                <a:spcPts val="0"/>
              </a:spcBef>
              <a:buSzTx/>
              <a:buNone/>
              <a:defRPr sz="3200" i="1"/>
            </a:lvl3pPr>
            <a:lvl4pPr marL="0" indent="685800" algn="ctr">
              <a:spcBef>
                <a:spcPts val="0"/>
              </a:spcBef>
              <a:buSzTx/>
              <a:buNone/>
              <a:defRPr sz="3200" i="1"/>
            </a:lvl4pPr>
            <a:lvl5pPr marL="0" indent="914400" algn="ctr">
              <a:spcBef>
                <a:spcPts val="0"/>
              </a:spcBef>
              <a:buSzTx/>
              <a:buNone/>
              <a:defRPr sz="320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Text"/>
          <p:cNvSpPr txBox="1">
            <a:spLocks noGrp="1"/>
          </p:cNvSpPr>
          <p:nvPr>
            <p:ph type="title"/>
          </p:nvPr>
        </p:nvSpPr>
        <p:spPr>
          <a:xfrm>
            <a:off x="825500" y="50800"/>
            <a:ext cx="11353800" cy="2032000"/>
          </a:xfrm>
          <a:prstGeom prst="rect">
            <a:avLst/>
          </a:prstGeom>
          <a:effectLst/>
        </p:spPr>
        <p:txBody>
          <a:bodyPr/>
          <a:lstStyle>
            <a:lvl1pPr>
              <a:defRPr>
                <a:solidFill>
                  <a:srgbClr val="FBF9E6"/>
                </a:solidFill>
                <a:effectLst>
                  <a:outerShdw blurRad="25400" dist="25400" dir="16200000" rotWithShape="0">
                    <a:srgbClr val="3A3A3A">
                      <a:alpha val="70000"/>
                    </a:srgbClr>
                  </a:outerShdw>
                </a:effectLst>
              </a:defRPr>
            </a:lvl1pPr>
          </a:lstStyle>
          <a:p>
            <a:r>
              <a:t>Title Text</a:t>
            </a:r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825500" y="50800"/>
            <a:ext cx="11353800" cy="2032000"/>
          </a:xfrm>
          <a:prstGeom prst="rect">
            <a:avLst/>
          </a:prstGeom>
          <a:effectLst/>
        </p:spPr>
        <p:txBody>
          <a:bodyPr/>
          <a:lstStyle>
            <a:lvl1pPr>
              <a:defRPr>
                <a:solidFill>
                  <a:srgbClr val="FBF9E6"/>
                </a:solidFill>
                <a:effectLst>
                  <a:outerShdw blurRad="25400" dist="25400" dir="16200000" rotWithShape="0">
                    <a:srgbClr val="3A3A3A">
                      <a:alpha val="70000"/>
                    </a:srgbClr>
                  </a:outerShdw>
                </a:effectLst>
              </a:defRPr>
            </a:lvl1pPr>
          </a:lstStyle>
          <a:p>
            <a:r>
              <a:t>Title Text</a:t>
            </a:r>
          </a:p>
        </p:txBody>
      </p:sp>
      <p:sp>
        <p:nvSpPr>
          <p:cNvPr id="58" name="Body Level One…"/>
          <p:cNvSpPr txBox="1">
            <a:spLocks noGrp="1"/>
          </p:cNvSpPr>
          <p:nvPr>
            <p:ph type="body" idx="1"/>
          </p:nvPr>
        </p:nvSpPr>
        <p:spPr>
          <a:xfrm>
            <a:off x="825500" y="2705100"/>
            <a:ext cx="11353800" cy="6223000"/>
          </a:xfrm>
          <a:prstGeom prst="rect">
            <a:avLst/>
          </a:prstGeom>
        </p:spPr>
        <p:txBody>
          <a:bodyPr/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37299" y="8991600"/>
            <a:ext cx="342901" cy="4064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Image"/>
          <p:cNvSpPr>
            <a:spLocks noGrp="1"/>
          </p:cNvSpPr>
          <p:nvPr>
            <p:ph type="pic" sz="half" idx="13"/>
          </p:nvPr>
        </p:nvSpPr>
        <p:spPr>
          <a:xfrm>
            <a:off x="7391400" y="2717800"/>
            <a:ext cx="4673600" cy="6184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7" name="Title Text"/>
          <p:cNvSpPr txBox="1">
            <a:spLocks noGrp="1"/>
          </p:cNvSpPr>
          <p:nvPr>
            <p:ph type="title"/>
          </p:nvPr>
        </p:nvSpPr>
        <p:spPr>
          <a:xfrm>
            <a:off x="825500" y="50800"/>
            <a:ext cx="11353800" cy="2032000"/>
          </a:xfrm>
          <a:prstGeom prst="rect">
            <a:avLst/>
          </a:prstGeom>
          <a:effectLst/>
        </p:spPr>
        <p:txBody>
          <a:bodyPr/>
          <a:lstStyle>
            <a:lvl1pPr>
              <a:defRPr>
                <a:solidFill>
                  <a:srgbClr val="FBF9E6"/>
                </a:solidFill>
                <a:effectLst>
                  <a:outerShdw blurRad="25400" dist="25400" dir="16200000" rotWithShape="0">
                    <a:srgbClr val="3A3A3A">
                      <a:alpha val="70000"/>
                    </a:srgbClr>
                  </a:outerShdw>
                </a:effectLst>
              </a:defRPr>
            </a:lvl1pPr>
          </a:lstStyle>
          <a:p>
            <a:r>
              <a:t>Title Text</a:t>
            </a:r>
          </a:p>
        </p:txBody>
      </p:sp>
      <p:sp>
        <p:nvSpPr>
          <p:cNvPr id="6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25500" y="2768600"/>
            <a:ext cx="5422900" cy="6184900"/>
          </a:xfrm>
          <a:prstGeom prst="rect">
            <a:avLst/>
          </a:prstGeom>
        </p:spPr>
        <p:txBody>
          <a:bodyPr/>
          <a:lstStyle>
            <a:lvl1pPr marL="406400" indent="-406400">
              <a:spcBef>
                <a:spcPts val="3600"/>
              </a:spcBef>
              <a:buBlip>
                <a:blip r:embed="rId3"/>
              </a:buBlip>
              <a:defRPr sz="3200"/>
            </a:lvl1pPr>
            <a:lvl2pPr marL="812800" indent="-406400">
              <a:spcBef>
                <a:spcPts val="3600"/>
              </a:spcBef>
              <a:buBlip>
                <a:blip r:embed="rId3"/>
              </a:buBlip>
              <a:defRPr sz="3200"/>
            </a:lvl2pPr>
            <a:lvl3pPr marL="1219200" indent="-406400">
              <a:spcBef>
                <a:spcPts val="3600"/>
              </a:spcBef>
              <a:buBlip>
                <a:blip r:embed="rId3"/>
              </a:buBlip>
              <a:defRPr sz="3200"/>
            </a:lvl3pPr>
            <a:lvl4pPr marL="1625600" indent="-406400">
              <a:spcBef>
                <a:spcPts val="3600"/>
              </a:spcBef>
              <a:buBlip>
                <a:blip r:embed="rId3"/>
              </a:buBlip>
              <a:defRPr sz="3200"/>
            </a:lvl4pPr>
            <a:lvl5pPr marL="2032000" indent="-406400">
              <a:spcBef>
                <a:spcPts val="3600"/>
              </a:spcBef>
              <a:buBlip>
                <a:blip r:embed="rId3"/>
              </a:buBlip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embossed_background.jpeg" descr="embossed_background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647700"/>
            <a:ext cx="11747500" cy="8472197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Image"/>
          <p:cNvSpPr>
            <a:spLocks noGrp="1"/>
          </p:cNvSpPr>
          <p:nvPr>
            <p:ph type="pic" sz="quarter" idx="13"/>
          </p:nvPr>
        </p:nvSpPr>
        <p:spPr>
          <a:xfrm>
            <a:off x="6972300" y="5029200"/>
            <a:ext cx="5080000" cy="381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Image"/>
          <p:cNvSpPr>
            <a:spLocks noGrp="1"/>
          </p:cNvSpPr>
          <p:nvPr>
            <p:ph type="pic" sz="quarter" idx="14"/>
          </p:nvPr>
        </p:nvSpPr>
        <p:spPr>
          <a:xfrm>
            <a:off x="6972300" y="965200"/>
            <a:ext cx="5080000" cy="381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Image"/>
          <p:cNvSpPr>
            <a:spLocks noGrp="1"/>
          </p:cNvSpPr>
          <p:nvPr>
            <p:ph type="pic" sz="half" idx="15"/>
          </p:nvPr>
        </p:nvSpPr>
        <p:spPr>
          <a:xfrm>
            <a:off x="952500" y="1003300"/>
            <a:ext cx="5829300" cy="7810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25500" y="3733800"/>
            <a:ext cx="11353800" cy="2273300"/>
          </a:xfrm>
          <a:prstGeom prst="rect">
            <a:avLst/>
          </a:prstGeom>
          <a:ln w="12700">
            <a:miter lim="400000"/>
          </a:ln>
          <a:effectLst>
            <a:outerShdw blurRad="25400" dist="12700" dir="5400000" rotWithShape="0">
              <a:srgbClr val="FFFFFF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25500" y="825500"/>
            <a:ext cx="11353800" cy="810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37299" y="8991600"/>
            <a:ext cx="342901" cy="406400"/>
          </a:xfrm>
          <a:prstGeom prst="rect">
            <a:avLst/>
          </a:prstGeom>
          <a:ln w="12700">
            <a:miter lim="400000"/>
          </a:ln>
          <a:effectLst>
            <a:outerShdw blurRad="12700" dist="12700" dir="5400000" rotWithShape="0">
              <a:srgbClr val="FFFFFF">
                <a:alpha val="20000"/>
              </a:srgbClr>
            </a:outerShdw>
          </a:effectLst>
        </p:spPr>
        <p:txBody>
          <a:bodyPr wrap="none" lIns="50800" tIns="50800" rIns="50800" bIns="50800">
            <a:spAutoFit/>
          </a:bodyPr>
          <a:lstStyle>
            <a:lvl1pPr>
              <a:lnSpc>
                <a:spcPct val="100000"/>
              </a:lnSpc>
              <a:defRPr sz="1800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320" baseline="0">
          <a:ln>
            <a:noFill/>
          </a:ln>
          <a:solidFill>
            <a:srgbClr val="4F5C3F">
              <a:alpha val="69000"/>
            </a:srgbClr>
          </a:solidFill>
          <a:effectLst>
            <a:outerShdw blurRad="25400" dist="12700" dir="16200000" rotWithShape="0">
              <a:srgbClr val="3A3A3A">
                <a:alpha val="3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1pPr>
      <a:lvl2pPr marL="0" marR="0" indent="228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320" baseline="0">
          <a:ln>
            <a:noFill/>
          </a:ln>
          <a:solidFill>
            <a:srgbClr val="4F5C3F">
              <a:alpha val="69000"/>
            </a:srgbClr>
          </a:solidFill>
          <a:effectLst>
            <a:outerShdw blurRad="25400" dist="12700" dir="16200000" rotWithShape="0">
              <a:srgbClr val="3A3A3A">
                <a:alpha val="3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2pPr>
      <a:lvl3pPr marL="0" marR="0" indent="457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320" baseline="0">
          <a:ln>
            <a:noFill/>
          </a:ln>
          <a:solidFill>
            <a:srgbClr val="4F5C3F">
              <a:alpha val="69000"/>
            </a:srgbClr>
          </a:solidFill>
          <a:effectLst>
            <a:outerShdw blurRad="25400" dist="12700" dir="16200000" rotWithShape="0">
              <a:srgbClr val="3A3A3A">
                <a:alpha val="3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3pPr>
      <a:lvl4pPr marL="0" marR="0" indent="6858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320" baseline="0">
          <a:ln>
            <a:noFill/>
          </a:ln>
          <a:solidFill>
            <a:srgbClr val="4F5C3F">
              <a:alpha val="69000"/>
            </a:srgbClr>
          </a:solidFill>
          <a:effectLst>
            <a:outerShdw blurRad="25400" dist="12700" dir="16200000" rotWithShape="0">
              <a:srgbClr val="3A3A3A">
                <a:alpha val="3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4pPr>
      <a:lvl5pPr marL="0" marR="0" indent="914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320" baseline="0">
          <a:ln>
            <a:noFill/>
          </a:ln>
          <a:solidFill>
            <a:srgbClr val="4F5C3F">
              <a:alpha val="69000"/>
            </a:srgbClr>
          </a:solidFill>
          <a:effectLst>
            <a:outerShdw blurRad="25400" dist="12700" dir="16200000" rotWithShape="0">
              <a:srgbClr val="3A3A3A">
                <a:alpha val="3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5pPr>
      <a:lvl6pPr marL="0" marR="0" indent="11430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320" baseline="0">
          <a:ln>
            <a:noFill/>
          </a:ln>
          <a:solidFill>
            <a:srgbClr val="4F5C3F">
              <a:alpha val="69000"/>
            </a:srgbClr>
          </a:solidFill>
          <a:effectLst>
            <a:outerShdw blurRad="25400" dist="12700" dir="16200000" rotWithShape="0">
              <a:srgbClr val="3A3A3A">
                <a:alpha val="3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6pPr>
      <a:lvl7pPr marL="0" marR="0" indent="1371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320" baseline="0">
          <a:ln>
            <a:noFill/>
          </a:ln>
          <a:solidFill>
            <a:srgbClr val="4F5C3F">
              <a:alpha val="69000"/>
            </a:srgbClr>
          </a:solidFill>
          <a:effectLst>
            <a:outerShdw blurRad="25400" dist="12700" dir="16200000" rotWithShape="0">
              <a:srgbClr val="3A3A3A">
                <a:alpha val="3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7pPr>
      <a:lvl8pPr marL="0" marR="0" indent="1600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320" baseline="0">
          <a:ln>
            <a:noFill/>
          </a:ln>
          <a:solidFill>
            <a:srgbClr val="4F5C3F">
              <a:alpha val="69000"/>
            </a:srgbClr>
          </a:solidFill>
          <a:effectLst>
            <a:outerShdw blurRad="25400" dist="12700" dir="16200000" rotWithShape="0">
              <a:srgbClr val="3A3A3A">
                <a:alpha val="3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8pPr>
      <a:lvl9pPr marL="0" marR="0" indent="18288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320" baseline="0">
          <a:ln>
            <a:noFill/>
          </a:ln>
          <a:solidFill>
            <a:srgbClr val="4F5C3F">
              <a:alpha val="69000"/>
            </a:srgbClr>
          </a:solidFill>
          <a:effectLst>
            <a:outerShdw blurRad="25400" dist="12700" dir="16200000" rotWithShape="0">
              <a:srgbClr val="3A3A3A">
                <a:alpha val="3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9pPr>
    </p:titleStyle>
    <p:bodyStyle>
      <a:lvl1pPr marL="431800" marR="0" indent="-431800" algn="l" defTabSz="584200" rtl="0" latinLnBrk="0">
        <a:lnSpc>
          <a:spcPct val="120000"/>
        </a:lnSpc>
        <a:spcBef>
          <a:spcPts val="5200"/>
        </a:spcBef>
        <a:spcAft>
          <a:spcPts val="0"/>
        </a:spcAft>
        <a:buClrTx/>
        <a:buSzPct val="35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4F5C3F"/>
          </a:solidFill>
          <a:effectLst>
            <a:outerShdw blurRad="25400" dist="12700" rotWithShape="0">
              <a:srgbClr val="FFFFFF">
                <a:alpha val="4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1pPr>
      <a:lvl2pPr marL="863600" marR="0" indent="-431800" algn="l" defTabSz="584200" rtl="0" latinLnBrk="0">
        <a:lnSpc>
          <a:spcPct val="120000"/>
        </a:lnSpc>
        <a:spcBef>
          <a:spcPts val="5200"/>
        </a:spcBef>
        <a:spcAft>
          <a:spcPts val="0"/>
        </a:spcAft>
        <a:buClrTx/>
        <a:buSzPct val="35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4F5C3F"/>
          </a:solidFill>
          <a:effectLst>
            <a:outerShdw blurRad="25400" dist="12700" rotWithShape="0">
              <a:srgbClr val="FFFFFF">
                <a:alpha val="4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2pPr>
      <a:lvl3pPr marL="1295400" marR="0" indent="-431800" algn="l" defTabSz="584200" rtl="0" latinLnBrk="0">
        <a:lnSpc>
          <a:spcPct val="120000"/>
        </a:lnSpc>
        <a:spcBef>
          <a:spcPts val="5200"/>
        </a:spcBef>
        <a:spcAft>
          <a:spcPts val="0"/>
        </a:spcAft>
        <a:buClrTx/>
        <a:buSzPct val="35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4F5C3F"/>
          </a:solidFill>
          <a:effectLst>
            <a:outerShdw blurRad="25400" dist="12700" rotWithShape="0">
              <a:srgbClr val="FFFFFF">
                <a:alpha val="4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3pPr>
      <a:lvl4pPr marL="1727200" marR="0" indent="-431800" algn="l" defTabSz="584200" rtl="0" latinLnBrk="0">
        <a:lnSpc>
          <a:spcPct val="120000"/>
        </a:lnSpc>
        <a:spcBef>
          <a:spcPts val="5200"/>
        </a:spcBef>
        <a:spcAft>
          <a:spcPts val="0"/>
        </a:spcAft>
        <a:buClrTx/>
        <a:buSzPct val="35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4F5C3F"/>
          </a:solidFill>
          <a:effectLst>
            <a:outerShdw blurRad="25400" dist="12700" rotWithShape="0">
              <a:srgbClr val="FFFFFF">
                <a:alpha val="4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4pPr>
      <a:lvl5pPr marL="2159000" marR="0" indent="-431800" algn="l" defTabSz="584200" rtl="0" latinLnBrk="0">
        <a:lnSpc>
          <a:spcPct val="120000"/>
        </a:lnSpc>
        <a:spcBef>
          <a:spcPts val="5200"/>
        </a:spcBef>
        <a:spcAft>
          <a:spcPts val="0"/>
        </a:spcAft>
        <a:buClrTx/>
        <a:buSzPct val="35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4F5C3F"/>
          </a:solidFill>
          <a:effectLst>
            <a:outerShdw blurRad="25400" dist="12700" rotWithShape="0">
              <a:srgbClr val="FFFFFF">
                <a:alpha val="4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5pPr>
      <a:lvl6pPr marL="2590800" marR="0" indent="-431800" algn="l" defTabSz="584200" rtl="0" latinLnBrk="0">
        <a:lnSpc>
          <a:spcPct val="120000"/>
        </a:lnSpc>
        <a:spcBef>
          <a:spcPts val="5200"/>
        </a:spcBef>
        <a:spcAft>
          <a:spcPts val="0"/>
        </a:spcAft>
        <a:buClrTx/>
        <a:buSzPct val="35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4F5C3F"/>
          </a:solidFill>
          <a:effectLst>
            <a:outerShdw blurRad="25400" dist="12700" rotWithShape="0">
              <a:srgbClr val="FFFFFF">
                <a:alpha val="4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6pPr>
      <a:lvl7pPr marL="3022600" marR="0" indent="-431800" algn="l" defTabSz="584200" rtl="0" latinLnBrk="0">
        <a:lnSpc>
          <a:spcPct val="120000"/>
        </a:lnSpc>
        <a:spcBef>
          <a:spcPts val="5200"/>
        </a:spcBef>
        <a:spcAft>
          <a:spcPts val="0"/>
        </a:spcAft>
        <a:buClrTx/>
        <a:buSzPct val="35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4F5C3F"/>
          </a:solidFill>
          <a:effectLst>
            <a:outerShdw blurRad="25400" dist="12700" rotWithShape="0">
              <a:srgbClr val="FFFFFF">
                <a:alpha val="4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7pPr>
      <a:lvl8pPr marL="3454400" marR="0" indent="-431800" algn="l" defTabSz="584200" rtl="0" latinLnBrk="0">
        <a:lnSpc>
          <a:spcPct val="120000"/>
        </a:lnSpc>
        <a:spcBef>
          <a:spcPts val="5200"/>
        </a:spcBef>
        <a:spcAft>
          <a:spcPts val="0"/>
        </a:spcAft>
        <a:buClrTx/>
        <a:buSzPct val="35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4F5C3F"/>
          </a:solidFill>
          <a:effectLst>
            <a:outerShdw blurRad="25400" dist="12700" rotWithShape="0">
              <a:srgbClr val="FFFFFF">
                <a:alpha val="4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8pPr>
      <a:lvl9pPr marL="3886200" marR="0" indent="-431800" algn="l" defTabSz="584200" rtl="0" latinLnBrk="0">
        <a:lnSpc>
          <a:spcPct val="120000"/>
        </a:lnSpc>
        <a:spcBef>
          <a:spcPts val="5200"/>
        </a:spcBef>
        <a:spcAft>
          <a:spcPts val="0"/>
        </a:spcAft>
        <a:buClrTx/>
        <a:buSzPct val="35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4F5C3F"/>
          </a:solidFill>
          <a:effectLst>
            <a:outerShdw blurRad="25400" dist="12700" rotWithShape="0">
              <a:srgbClr val="FFFFFF">
                <a:alpha val="4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basics/fragments/communicating.html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Android Fragment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Android Fragments</a:t>
            </a:r>
          </a:p>
        </p:txBody>
      </p:sp>
      <p:sp>
        <p:nvSpPr>
          <p:cNvPr id="122" name="CMP SCI 4020/5020…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CMP SCI 4020/5020</a:t>
            </a:r>
          </a:p>
          <a:p>
            <a:r>
              <a:t>Spring 2019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Managing fragm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Managing fragments</a:t>
            </a:r>
          </a:p>
        </p:txBody>
      </p:sp>
      <p:sp>
        <p:nvSpPr>
          <p:cNvPr id="149" name="Fragment Manager has everything you need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9758" indent="-349758" defTabSz="473201">
              <a:spcBef>
                <a:spcPts val="4200"/>
              </a:spcBef>
              <a:buBlip>
                <a:blip r:embed="rId2"/>
              </a:buBlip>
              <a:defRPr sz="2916">
                <a:effectLst>
                  <a:outerShdw blurRad="20574" dist="10287" rotWithShape="0">
                    <a:srgbClr val="FFFFFF">
                      <a:alpha val="45000"/>
                    </a:srgbClr>
                  </a:outerShdw>
                </a:effectLst>
              </a:defRPr>
            </a:pPr>
            <a:r>
              <a:t>Fragment Manager has everything you need</a:t>
            </a:r>
          </a:p>
          <a:p>
            <a:pPr marL="349758" indent="-349758" defTabSz="473201">
              <a:spcBef>
                <a:spcPts val="4200"/>
              </a:spcBef>
              <a:buBlip>
                <a:blip r:embed="rId2"/>
              </a:buBlip>
              <a:defRPr sz="2916">
                <a:effectLst>
                  <a:outerShdw blurRad="20574" dist="10287" rotWithShape="0">
                    <a:srgbClr val="FFFFFF">
                      <a:alpha val="45000"/>
                    </a:srgbClr>
                  </a:outerShdw>
                </a:effectLst>
              </a:defRPr>
            </a:pPr>
            <a:r>
              <a:t>To GET fragments you can use:</a:t>
            </a:r>
          </a:p>
          <a:p>
            <a:pPr marL="1049274" lvl="2" indent="-349758" defTabSz="473201">
              <a:spcBef>
                <a:spcPts val="4200"/>
              </a:spcBef>
              <a:buBlip>
                <a:blip r:embed="rId2"/>
              </a:buBlip>
              <a:defRPr sz="2916">
                <a:effectLst>
                  <a:outerShdw blurRad="20574" dist="10287" rotWithShape="0">
                    <a:srgbClr val="FFFFFF">
                      <a:alpha val="45000"/>
                    </a:srgbClr>
                  </a:outerShdw>
                </a:effectLst>
              </a:defRPr>
            </a:pPr>
            <a:r>
              <a:t>getFragmentById() - use for UI Fragments</a:t>
            </a:r>
          </a:p>
          <a:p>
            <a:pPr marL="1049274" lvl="2" indent="-349758" defTabSz="473201">
              <a:spcBef>
                <a:spcPts val="4200"/>
              </a:spcBef>
              <a:buBlip>
                <a:blip r:embed="rId2"/>
              </a:buBlip>
              <a:defRPr sz="2916">
                <a:effectLst>
                  <a:outerShdw blurRad="20574" dist="10287" rotWithShape="0">
                    <a:srgbClr val="FFFFFF">
                      <a:alpha val="45000"/>
                    </a:srgbClr>
                  </a:outerShdw>
                </a:effectLst>
              </a:defRPr>
            </a:pPr>
            <a:r>
              <a:t>getFragmentByTag() - for Non-UI Fragments</a:t>
            </a:r>
          </a:p>
          <a:p>
            <a:pPr marL="349758" indent="-349758" defTabSz="473201">
              <a:spcBef>
                <a:spcPts val="4200"/>
              </a:spcBef>
              <a:buBlip>
                <a:blip r:embed="rId2"/>
              </a:buBlip>
              <a:defRPr sz="2916">
                <a:effectLst>
                  <a:outerShdw blurRad="20574" dist="10287" rotWithShape="0">
                    <a:srgbClr val="FFFFFF">
                      <a:alpha val="45000"/>
                    </a:srgbClr>
                  </a:outerShdw>
                </a:effectLst>
              </a:defRPr>
            </a:pPr>
            <a:r>
              <a:t>popBackStack() - Performs a “Back Button” action</a:t>
            </a:r>
          </a:p>
          <a:p>
            <a:pPr marL="349758" indent="-349758" defTabSz="473201">
              <a:spcBef>
                <a:spcPts val="4200"/>
              </a:spcBef>
              <a:buBlip>
                <a:blip r:embed="rId2"/>
              </a:buBlip>
              <a:defRPr sz="2916">
                <a:effectLst>
                  <a:outerShdw blurRad="20574" dist="10287" rotWithShape="0">
                    <a:srgbClr val="FFFFFF">
                      <a:alpha val="45000"/>
                    </a:srgbClr>
                  </a:outerShdw>
                </a:effectLst>
              </a:defRPr>
            </a:pPr>
            <a:r>
              <a:t>FragmentTransaction takes care of the rest (which is part of FragmentManager)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dd to activi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add to activity</a:t>
            </a:r>
          </a:p>
        </p:txBody>
      </p:sp>
      <p:sp>
        <p:nvSpPr>
          <p:cNvPr id="152" name="Activities have a FragmentManager and a FragmentTransac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97941" indent="-297941" defTabSz="403097">
              <a:spcBef>
                <a:spcPts val="3500"/>
              </a:spcBef>
              <a:buBlip>
                <a:blip r:embed="rId2"/>
              </a:buBlip>
              <a:defRPr sz="2484">
                <a:effectLst>
                  <a:outerShdw blurRad="17526" dist="8763" rotWithShape="0">
                    <a:srgbClr val="FFFFFF">
                      <a:alpha val="45000"/>
                    </a:srgbClr>
                  </a:outerShdw>
                </a:effectLst>
              </a:defRPr>
            </a:pPr>
            <a:r>
              <a:t>Activities have a FragmentManager and a FragmentTransaction</a:t>
            </a:r>
          </a:p>
          <a:p>
            <a:pPr marL="0" indent="0" defTabSz="403097">
              <a:lnSpc>
                <a:spcPct val="100000"/>
              </a:lnSpc>
              <a:spcBef>
                <a:spcPts val="3500"/>
              </a:spcBef>
              <a:buSzTx/>
              <a:buNone/>
              <a:defRPr sz="2484">
                <a:effectLst>
                  <a:outerShdw blurRad="17526" dist="8763" rotWithShape="0">
                    <a:srgbClr val="FFFFFF">
                      <a:alpha val="45000"/>
                    </a:srgbClr>
                  </a:outerShdw>
                </a:effectLst>
              </a:defRPr>
            </a:pPr>
            <a:r>
              <a:rPr>
                <a:solidFill>
                  <a:schemeClr val="accent5"/>
                </a:solidFill>
              </a:rPr>
              <a:t>val</a:t>
            </a:r>
            <a:r>
              <a:t> fragment = </a:t>
            </a:r>
            <a:r>
              <a:rPr>
                <a:solidFill>
                  <a:srgbClr val="0433FF"/>
                </a:solidFill>
              </a:rPr>
              <a:t>FragmentSubclass</a:t>
            </a:r>
            <a:r>
              <a:t>()</a:t>
            </a:r>
          </a:p>
          <a:p>
            <a:pPr marL="0" indent="0" defTabSz="403097">
              <a:lnSpc>
                <a:spcPct val="100000"/>
              </a:lnSpc>
              <a:spcBef>
                <a:spcPts val="3500"/>
              </a:spcBef>
              <a:buSzTx/>
              <a:buNone/>
              <a:defRPr sz="2484">
                <a:effectLst>
                  <a:outerShdw blurRad="17526" dist="8763" rotWithShape="0">
                    <a:srgbClr val="FFFFFF">
                      <a:alpha val="45000"/>
                    </a:srgbClr>
                  </a:outerShdw>
                </a:effectLst>
              </a:defRPr>
            </a:pPr>
            <a:r>
              <a:rPr>
                <a:solidFill>
                  <a:schemeClr val="accent5"/>
                </a:solidFill>
              </a:rPr>
              <a:t>val</a:t>
            </a:r>
            <a:r>
              <a:t> manger = </a:t>
            </a:r>
            <a:r>
              <a:rPr>
                <a:solidFill>
                  <a:srgbClr val="941100"/>
                </a:solidFill>
              </a:rPr>
              <a:t>supportFragmentManager</a:t>
            </a:r>
          </a:p>
          <a:p>
            <a:pPr marL="0" indent="0" defTabSz="403097">
              <a:lnSpc>
                <a:spcPct val="100000"/>
              </a:lnSpc>
              <a:spcBef>
                <a:spcPts val="3500"/>
              </a:spcBef>
              <a:buSzTx/>
              <a:buNone/>
              <a:defRPr sz="2484">
                <a:effectLst>
                  <a:outerShdw blurRad="17526" dist="8763" rotWithShape="0">
                    <a:srgbClr val="FFFFFF">
                      <a:alpha val="45000"/>
                    </a:srgbClr>
                  </a:outerShdw>
                </a:effectLst>
              </a:defRPr>
            </a:pPr>
            <a:r>
              <a:rPr>
                <a:solidFill>
                  <a:schemeClr val="accent5"/>
                </a:solidFill>
              </a:rPr>
              <a:t>val</a:t>
            </a:r>
            <a:r>
              <a:t> trans = manager.</a:t>
            </a:r>
            <a:r>
              <a:rPr>
                <a:solidFill>
                  <a:srgbClr val="941100"/>
                </a:solidFill>
              </a:rPr>
              <a:t>beginTransaction</a:t>
            </a:r>
            <a:r>
              <a:t>()</a:t>
            </a:r>
          </a:p>
          <a:p>
            <a:pPr marL="0" indent="0" defTabSz="403097">
              <a:lnSpc>
                <a:spcPct val="100000"/>
              </a:lnSpc>
              <a:spcBef>
                <a:spcPts val="3500"/>
              </a:spcBef>
              <a:buSzTx/>
              <a:buNone/>
              <a:defRPr sz="2484">
                <a:effectLst>
                  <a:outerShdw blurRad="17526" dist="8763" rotWithShape="0">
                    <a:srgbClr val="FFFFFF">
                      <a:alpha val="45000"/>
                    </a:srgbClr>
                  </a:outerShdw>
                </a:effectLst>
              </a:defRPr>
            </a:pPr>
            <a:r>
              <a:t>trans.</a:t>
            </a:r>
            <a:r>
              <a:rPr>
                <a:solidFill>
                  <a:srgbClr val="941100"/>
                </a:solidFill>
              </a:rPr>
              <a:t>add</a:t>
            </a:r>
            <a:r>
              <a:t>(R. ResourceID,  Fragment);</a:t>
            </a:r>
            <a:br/>
            <a:r>
              <a:t>OR</a:t>
            </a:r>
            <a:br/>
            <a:r>
              <a:t>trans.</a:t>
            </a:r>
            <a:r>
              <a:rPr>
                <a:solidFill>
                  <a:srgbClr val="941100"/>
                </a:solidFill>
              </a:rPr>
              <a:t>replace</a:t>
            </a:r>
            <a:r>
              <a:t>(R. ResourceID, Fragment);</a:t>
            </a:r>
          </a:p>
          <a:p>
            <a:pPr marL="0" indent="0" defTabSz="403097">
              <a:lnSpc>
                <a:spcPct val="100000"/>
              </a:lnSpc>
              <a:spcBef>
                <a:spcPts val="3500"/>
              </a:spcBef>
              <a:buSzTx/>
              <a:buNone/>
              <a:defRPr sz="2484">
                <a:effectLst>
                  <a:outerShdw blurRad="17526" dist="8763" rotWithShape="0">
                    <a:srgbClr val="FFFFFF">
                      <a:alpha val="45000"/>
                    </a:srgbClr>
                  </a:outerShdw>
                </a:effectLst>
              </a:defRPr>
            </a:pPr>
            <a:r>
              <a:t>trans.</a:t>
            </a:r>
            <a:r>
              <a:rPr>
                <a:solidFill>
                  <a:srgbClr val="941100"/>
                </a:solidFill>
              </a:rPr>
              <a:t>addToBackStack</a:t>
            </a:r>
            <a:r>
              <a:t>(</a:t>
            </a:r>
            <a:r>
              <a:rPr b="1">
                <a:solidFill>
                  <a:srgbClr val="FF2600"/>
                </a:solidFill>
              </a:rPr>
              <a:t>null</a:t>
            </a:r>
            <a:r>
              <a:t> OR String </a:t>
            </a:r>
            <a:r>
              <a:rPr>
                <a:solidFill>
                  <a:srgbClr val="009051"/>
                </a:solidFill>
              </a:rPr>
              <a:t>IDENTIFIER</a:t>
            </a:r>
            <a:r>
              <a:t>)</a:t>
            </a:r>
          </a:p>
          <a:p>
            <a:pPr marL="0" indent="0" defTabSz="403097">
              <a:lnSpc>
                <a:spcPct val="100000"/>
              </a:lnSpc>
              <a:spcBef>
                <a:spcPts val="3500"/>
              </a:spcBef>
              <a:buSzTx/>
              <a:buNone/>
              <a:defRPr sz="2484">
                <a:effectLst>
                  <a:outerShdw blurRad="17526" dist="8763" rotWithShape="0">
                    <a:srgbClr val="FFFFFF">
                      <a:alpha val="45000"/>
                    </a:srgbClr>
                  </a:outerShdw>
                </a:effectLst>
              </a:defRPr>
            </a:pPr>
            <a:r>
              <a:t>trans.</a:t>
            </a:r>
            <a:r>
              <a:rPr>
                <a:solidFill>
                  <a:srgbClr val="941100"/>
                </a:solidFill>
              </a:rPr>
              <a:t>commit</a:t>
            </a:r>
            <a:r>
              <a:t>();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ragment work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Fragment workers</a:t>
            </a:r>
          </a:p>
        </p:txBody>
      </p:sp>
      <p:sp>
        <p:nvSpPr>
          <p:cNvPr id="155" name="When a Fragment is created but not attached to the UI it becomes a “Worker”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When a Fragment is created but not attached to the UI it becomes a “Worker”</a:t>
            </a:r>
          </a:p>
          <a:p>
            <a:pPr>
              <a:buBlip>
                <a:blip r:embed="rId2"/>
              </a:buBlip>
            </a:pPr>
            <a:r>
              <a:t>You would add a fragment using the same methods with one difference: </a:t>
            </a:r>
            <a:br/>
            <a:r>
              <a:t>		trans.</a:t>
            </a:r>
            <a:r>
              <a:rPr>
                <a:solidFill>
                  <a:srgbClr val="941100"/>
                </a:solidFill>
              </a:rPr>
              <a:t>add</a:t>
            </a:r>
            <a:r>
              <a:t>(Fragment, String TAG)</a:t>
            </a:r>
          </a:p>
          <a:p>
            <a:pPr>
              <a:buBlip>
                <a:blip r:embed="rId2"/>
              </a:buBlip>
            </a:pPr>
            <a:r>
              <a:t>No need to add a non-UI Fragment to BackStack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ommunicating to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communicating to</a:t>
            </a:r>
          </a:p>
          <a:p>
            <a:r>
              <a:t>parent activity</a:t>
            </a:r>
          </a:p>
        </p:txBody>
      </p:sp>
      <p:sp>
        <p:nvSpPr>
          <p:cNvPr id="158" name="So how do you get the fragment talking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50000"/>
              </a:lnSpc>
              <a:buSzTx/>
              <a:buNone/>
              <a:defRPr sz="4400"/>
            </a:pPr>
            <a:r>
              <a:t>So how do you get the fragment talking</a:t>
            </a:r>
          </a:p>
          <a:p>
            <a:pPr marL="0" indent="0" algn="ctr">
              <a:lnSpc>
                <a:spcPct val="50000"/>
              </a:lnSpc>
              <a:buSzTx/>
              <a:buNone/>
              <a:defRPr sz="4400"/>
            </a:pPr>
            <a:r>
              <a:t>to the activity?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how to talk to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to talk to</a:t>
            </a:r>
          </a:p>
          <a:p>
            <a:r>
              <a:t>parent activity</a:t>
            </a:r>
          </a:p>
        </p:txBody>
      </p:sp>
      <p:sp>
        <p:nvSpPr>
          <p:cNvPr id="161" name="Create a listener!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Create a listener!</a:t>
            </a:r>
          </a:p>
          <a:p>
            <a:pPr>
              <a:buBlip>
                <a:blip r:embed="rId2"/>
              </a:buBlip>
            </a:pPr>
            <a:r>
              <a:t>What does that look like tho?</a:t>
            </a:r>
          </a:p>
          <a:p>
            <a:pPr>
              <a:buBlip>
                <a:blip r:embed="rId2"/>
              </a:buBlip>
            </a:pPr>
            <a:r>
              <a:t>What is the Java way to create one?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java interfa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 interface</a:t>
            </a:r>
          </a:p>
        </p:txBody>
      </p:sp>
      <p:sp>
        <p:nvSpPr>
          <p:cNvPr id="164" name="Create a public interface in the fragment  (like public interface MyFragmentListener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Create a public interface in the fragment </a:t>
            </a:r>
            <a:br/>
            <a:r>
              <a:t>(like public interface MyFragmentListener)</a:t>
            </a:r>
          </a:p>
          <a:p>
            <a:pPr lvl="1">
              <a:buBlip>
                <a:blip r:embed="rId2"/>
              </a:buBlip>
            </a:pPr>
            <a:r>
              <a:t>Add your methods to it that you wish to implement</a:t>
            </a:r>
          </a:p>
          <a:p>
            <a:pPr>
              <a:buBlip>
                <a:blip r:embed="rId2"/>
              </a:buBlip>
            </a:pPr>
            <a:r>
              <a:t>Have the Activity </a:t>
            </a:r>
            <a:r>
              <a:rPr b="1"/>
              <a:t>Implement</a:t>
            </a:r>
            <a:r>
              <a:t> your “Listener”</a:t>
            </a:r>
          </a:p>
          <a:p>
            <a:pPr>
              <a:buBlip>
                <a:blip r:embed="rId2"/>
              </a:buBlip>
            </a:pPr>
            <a:r>
              <a:t>Create a variable that </a:t>
            </a:r>
            <a:r>
              <a:rPr b="1"/>
              <a:t>references/points</a:t>
            </a:r>
            <a:r>
              <a:t> to the “Listener”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java interfa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 interface</a:t>
            </a:r>
          </a:p>
        </p:txBody>
      </p:sp>
      <p:sp>
        <p:nvSpPr>
          <p:cNvPr id="167" name="In onAttach(Activity activity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1574" indent="-401574" defTabSz="543305">
              <a:spcBef>
                <a:spcPts val="4800"/>
              </a:spcBef>
              <a:buBlip>
                <a:blip r:embed="rId2"/>
              </a:buBlip>
              <a:defRPr sz="3348">
                <a:effectLst>
                  <a:outerShdw blurRad="23622" dist="11811" rotWithShape="0">
                    <a:srgbClr val="FFFFFF">
                      <a:alpha val="45000"/>
                    </a:srgbClr>
                  </a:outerShdw>
                </a:effectLst>
              </a:defRPr>
            </a:pPr>
            <a:r>
              <a:t>In onAttach(Activity activity) </a:t>
            </a:r>
          </a:p>
          <a:p>
            <a:pPr marL="1204722" lvl="2" indent="-401574" defTabSz="543305">
              <a:spcBef>
                <a:spcPts val="4800"/>
              </a:spcBef>
              <a:buBlip>
                <a:blip r:embed="rId2"/>
              </a:buBlip>
              <a:defRPr sz="3348">
                <a:effectLst>
                  <a:outerShdw blurRad="23622" dist="11811" rotWithShape="0">
                    <a:srgbClr val="FFFFFF">
                      <a:alpha val="45000"/>
                    </a:srgbClr>
                  </a:outerShdw>
                </a:effectLst>
              </a:defRPr>
            </a:pPr>
            <a:r>
              <a:t>mListener = (MyFragmentListener) activity;</a:t>
            </a:r>
          </a:p>
          <a:p>
            <a:pPr marL="1204722" lvl="2" indent="-401574" defTabSz="543305">
              <a:spcBef>
                <a:spcPts val="4800"/>
              </a:spcBef>
              <a:buBlip>
                <a:blip r:embed="rId2"/>
              </a:buBlip>
              <a:defRPr sz="3348">
                <a:effectLst>
                  <a:outerShdw blurRad="23622" dist="11811" rotWithShape="0">
                    <a:srgbClr val="FFFFFF">
                      <a:alpha val="45000"/>
                    </a:srgbClr>
                  </a:outerShdw>
                </a:effectLst>
              </a:defRPr>
            </a:pPr>
            <a:r>
              <a:t>Should probably assign this in a Try/Catch statement</a:t>
            </a:r>
          </a:p>
          <a:p>
            <a:pPr marL="1606296" lvl="3" indent="-401574" defTabSz="543305">
              <a:spcBef>
                <a:spcPts val="4800"/>
              </a:spcBef>
              <a:buBlip>
                <a:blip r:embed="rId2"/>
              </a:buBlip>
              <a:defRPr sz="3348">
                <a:effectLst>
                  <a:outerShdw blurRad="23622" dist="11811" rotWithShape="0">
                    <a:srgbClr val="FFFFFF">
                      <a:alpha val="45000"/>
                    </a:srgbClr>
                  </a:outerShdw>
                </a:effectLst>
              </a:defRPr>
            </a:pPr>
            <a:r>
              <a:t>Catch ClassCastException </a:t>
            </a:r>
          </a:p>
          <a:p>
            <a:pPr marL="1606296" lvl="3" indent="-401574" defTabSz="543305">
              <a:spcBef>
                <a:spcPts val="4800"/>
              </a:spcBef>
              <a:buBlip>
                <a:blip r:embed="rId2"/>
              </a:buBlip>
              <a:defRPr sz="3348">
                <a:effectLst>
                  <a:outerShdw blurRad="23622" dist="11811" rotWithShape="0">
                    <a:srgbClr val="FFFFFF">
                      <a:alpha val="45000"/>
                    </a:srgbClr>
                  </a:outerShdw>
                </a:effectLst>
              </a:defRPr>
            </a:pPr>
            <a:r>
              <a:t>If you don't remember, catch: Exception e and look at stack trace for actual error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Defining AN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Defining AN</a:t>
            </a:r>
          </a:p>
          <a:p>
            <a:r>
              <a:t>Interface</a:t>
            </a:r>
          </a:p>
        </p:txBody>
      </p:sp>
      <p:pic>
        <p:nvPicPr>
          <p:cNvPr id="170" name="Screen Shot 2018-02-05 at 12.11.25 AM.png" descr="Screen Shot 2018-02-05 at 12.11.2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9552" y="5036360"/>
            <a:ext cx="8445696" cy="3666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Screen Shot 2018-02-05 at 12.11.44 AM.png" descr="Screen Shot 2018-02-05 at 12.11.44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85093" y="2507616"/>
            <a:ext cx="7844647" cy="21039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Using an Interfa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Using an Interface</a:t>
            </a:r>
          </a:p>
        </p:txBody>
      </p:sp>
      <p:pic>
        <p:nvPicPr>
          <p:cNvPr id="174" name="Screen Shot 2018-02-05 at 12.17.42 AM.png" descr="Screen Shot 2018-02-05 at 12.17.4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8643" y="5058962"/>
            <a:ext cx="11167514" cy="41713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Screen Shot 2018-02-05 at 12.12.38 AM.png" descr="Screen Shot 2018-02-05 at 12.12.38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4771" y="2788267"/>
            <a:ext cx="6527801" cy="1231901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&lt;— In the class with the…"/>
          <p:cNvSpPr txBox="1"/>
          <p:nvPr/>
        </p:nvSpPr>
        <p:spPr>
          <a:xfrm>
            <a:off x="7320608" y="2912727"/>
            <a:ext cx="4509494" cy="110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&lt;— In the class with the</a:t>
            </a:r>
          </a:p>
          <a:p>
            <a:r>
              <a:t>interface defined</a:t>
            </a:r>
          </a:p>
        </p:txBody>
      </p:sp>
      <p:sp>
        <p:nvSpPr>
          <p:cNvPr id="177" name="In the class that will implement the interface"/>
          <p:cNvSpPr txBox="1"/>
          <p:nvPr/>
        </p:nvSpPr>
        <p:spPr>
          <a:xfrm>
            <a:off x="915398" y="4490618"/>
            <a:ext cx="883315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r>
              <a:t>In the class that will implement the interface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https://developer.android.com/training/basics/fragments/communicating.html"/>
          <p:cNvSpPr txBox="1">
            <a:spLocks noGrp="1"/>
          </p:cNvSpPr>
          <p:nvPr>
            <p:ph type="body" idx="14"/>
          </p:nvPr>
        </p:nvSpPr>
        <p:spPr>
          <a:xfrm>
            <a:off x="1257300" y="4243070"/>
            <a:ext cx="10490200" cy="1267460"/>
          </a:xfrm>
          <a:prstGeom prst="rect">
            <a:avLst/>
          </a:prstGeom>
        </p:spPr>
        <p:txBody>
          <a:bodyPr/>
          <a:lstStyle>
            <a:lvl1pPr>
              <a:defRPr u="sng">
                <a:hlinkClick r:id="rId2"/>
              </a:defRPr>
            </a:lvl1pPr>
          </a:lstStyle>
          <a:p>
            <a:pPr>
              <a:defRPr u="none"/>
            </a:pPr>
            <a:r>
              <a:rPr u="sng">
                <a:hlinkClick r:id="rId2"/>
              </a:rPr>
              <a:t>https://developer.android.com/training/basics/fragments/communicating.html</a:t>
            </a:r>
          </a:p>
        </p:txBody>
      </p:sp>
      <p:sp>
        <p:nvSpPr>
          <p:cNvPr id="180" name="Not a definitive guide but a good place to start"/>
          <p:cNvSpPr txBox="1"/>
          <p:nvPr/>
        </p:nvSpPr>
        <p:spPr>
          <a:xfrm>
            <a:off x="2319436" y="2921022"/>
            <a:ext cx="836592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Not a definitive guide but a good place to start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What are fragm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are fragments</a:t>
            </a:r>
          </a:p>
        </p:txBody>
      </p:sp>
      <p:sp>
        <p:nvSpPr>
          <p:cNvPr id="125" name="Fragments have two roles really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9531" indent="-319531" defTabSz="432308">
              <a:spcBef>
                <a:spcPts val="3800"/>
              </a:spcBef>
              <a:buBlip>
                <a:blip r:embed="rId2"/>
              </a:buBlip>
              <a:defRPr sz="2664">
                <a:effectLst>
                  <a:outerShdw blurRad="18796" dist="9398" rotWithShape="0">
                    <a:srgbClr val="FFFFFF">
                      <a:alpha val="45000"/>
                    </a:srgbClr>
                  </a:outerShdw>
                </a:effectLst>
              </a:defRPr>
            </a:pPr>
            <a:r>
              <a:rPr>
                <a:solidFill>
                  <a:srgbClr val="0433FF"/>
                </a:solidFill>
              </a:rPr>
              <a:t>Fragments</a:t>
            </a:r>
            <a:r>
              <a:t> have two roles really:</a:t>
            </a:r>
          </a:p>
          <a:p>
            <a:pPr marL="639063" lvl="1" indent="-319531" defTabSz="432308">
              <a:spcBef>
                <a:spcPts val="3800"/>
              </a:spcBef>
              <a:buBlip>
                <a:blip r:embed="rId2"/>
              </a:buBlip>
              <a:defRPr sz="2664">
                <a:effectLst>
                  <a:outerShdw blurRad="18796" dist="9398" rotWithShape="0">
                    <a:srgbClr val="FFFFFF">
                      <a:alpha val="45000"/>
                    </a:srgbClr>
                  </a:outerShdw>
                </a:effectLst>
              </a:defRPr>
            </a:pPr>
            <a:r>
              <a:t>One is for UI</a:t>
            </a:r>
          </a:p>
          <a:p>
            <a:pPr marL="639063" lvl="1" indent="-319531" defTabSz="432308">
              <a:spcBef>
                <a:spcPts val="3800"/>
              </a:spcBef>
              <a:buBlip>
                <a:blip r:embed="rId2"/>
              </a:buBlip>
              <a:defRPr sz="2664">
                <a:effectLst>
                  <a:outerShdw blurRad="18796" dist="9398" rotWithShape="0">
                    <a:srgbClr val="FFFFFF">
                      <a:alpha val="45000"/>
                    </a:srgbClr>
                  </a:outerShdw>
                </a:effectLst>
              </a:defRPr>
            </a:pPr>
            <a:r>
              <a:t>One is for controlling behavior or data</a:t>
            </a:r>
          </a:p>
          <a:p>
            <a:pPr marL="319531" indent="-319531" defTabSz="432308">
              <a:spcBef>
                <a:spcPts val="3800"/>
              </a:spcBef>
              <a:buBlip>
                <a:blip r:embed="rId2"/>
              </a:buBlip>
              <a:defRPr sz="2664">
                <a:effectLst>
                  <a:outerShdw blurRad="18796" dist="9398" rotWithShape="0">
                    <a:srgbClr val="FFFFFF">
                      <a:alpha val="45000"/>
                    </a:srgbClr>
                  </a:outerShdw>
                </a:effectLst>
              </a:defRPr>
            </a:pPr>
            <a:r>
              <a:t>Originally introduced as a way to make the UI more flexible and dynamic</a:t>
            </a:r>
          </a:p>
          <a:p>
            <a:pPr marL="319531" indent="-319531" defTabSz="432308">
              <a:spcBef>
                <a:spcPts val="3800"/>
              </a:spcBef>
              <a:buBlip>
                <a:blip r:embed="rId2"/>
              </a:buBlip>
              <a:defRPr sz="2664">
                <a:effectLst>
                  <a:outerShdw blurRad="18796" dist="9398" rotWithShape="0">
                    <a:srgbClr val="FFFFFF">
                      <a:alpha val="45000"/>
                    </a:srgbClr>
                  </a:outerShdw>
                </a:effectLst>
              </a:defRPr>
            </a:pPr>
            <a:r>
              <a:t>This is probably why </a:t>
            </a:r>
            <a:r>
              <a:rPr b="1"/>
              <a:t>Fragments tie directly to an Activity</a:t>
            </a:r>
          </a:p>
          <a:p>
            <a:pPr marL="319531" indent="-319531" defTabSz="432308">
              <a:spcBef>
                <a:spcPts val="3800"/>
              </a:spcBef>
              <a:buBlip>
                <a:blip r:embed="rId2"/>
              </a:buBlip>
              <a:defRPr sz="2664">
                <a:effectLst>
                  <a:outerShdw blurRad="18796" dist="9398" rotWithShape="0">
                    <a:srgbClr val="FFFFFF">
                      <a:alpha val="45000"/>
                    </a:srgbClr>
                  </a:outerShdw>
                </a:effectLst>
              </a:defRPr>
            </a:pPr>
            <a:r>
              <a:t>An </a:t>
            </a:r>
            <a:r>
              <a:rPr>
                <a:solidFill>
                  <a:srgbClr val="0433FF"/>
                </a:solidFill>
              </a:rPr>
              <a:t>Activity</a:t>
            </a:r>
            <a:r>
              <a:t> can contain MANY fragments</a:t>
            </a:r>
          </a:p>
          <a:p>
            <a:pPr marL="319531" indent="-319531" defTabSz="432308">
              <a:spcBef>
                <a:spcPts val="3800"/>
              </a:spcBef>
              <a:buBlip>
                <a:blip r:embed="rId2"/>
              </a:buBlip>
              <a:defRPr sz="2664">
                <a:effectLst>
                  <a:outerShdw blurRad="18796" dist="9398" rotWithShape="0">
                    <a:srgbClr val="FFFFFF">
                      <a:alpha val="45000"/>
                    </a:srgbClr>
                  </a:outerShdw>
                </a:effectLst>
              </a:defRPr>
            </a:pPr>
            <a:r>
              <a:t>Introduced in API level 11 (Honeycomb)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Fragments for U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Fragments for UI</a:t>
            </a:r>
          </a:p>
        </p:txBody>
      </p:sp>
      <p:sp>
        <p:nvSpPr>
          <p:cNvPr id="128" name="Lets look at Fragments as UI components firs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8845" indent="-418845" defTabSz="566674">
              <a:spcBef>
                <a:spcPts val="5000"/>
              </a:spcBef>
              <a:buBlip>
                <a:blip r:embed="rId2"/>
              </a:buBlip>
              <a:defRPr sz="3492">
                <a:effectLst>
                  <a:outerShdw blurRad="24638" dist="12319" rotWithShape="0">
                    <a:srgbClr val="FFFFFF">
                      <a:alpha val="45000"/>
                    </a:srgbClr>
                  </a:outerShdw>
                </a:effectLst>
              </a:defRPr>
            </a:pPr>
            <a:r>
              <a:t>Lets look at </a:t>
            </a:r>
            <a:r>
              <a:rPr>
                <a:solidFill>
                  <a:srgbClr val="0433FF"/>
                </a:solidFill>
              </a:rPr>
              <a:t>Fragments as UI</a:t>
            </a:r>
            <a:r>
              <a:t> components first</a:t>
            </a:r>
          </a:p>
          <a:p>
            <a:pPr marL="418845" indent="-418845" defTabSz="566674">
              <a:spcBef>
                <a:spcPts val="5000"/>
              </a:spcBef>
              <a:buBlip>
                <a:blip r:embed="rId2"/>
              </a:buBlip>
              <a:defRPr sz="3492">
                <a:effectLst>
                  <a:outerShdw blurRad="24638" dist="12319" rotWithShape="0">
                    <a:srgbClr val="FFFFFF">
                      <a:alpha val="45000"/>
                    </a:srgbClr>
                  </a:outerShdw>
                </a:effectLst>
              </a:defRPr>
            </a:pPr>
            <a:r>
              <a:t>This would “replace” a Layout within the XML</a:t>
            </a:r>
          </a:p>
          <a:p>
            <a:pPr marL="418845" indent="-418845" defTabSz="566674">
              <a:spcBef>
                <a:spcPts val="5000"/>
              </a:spcBef>
              <a:buBlip>
                <a:blip r:embed="rId2"/>
              </a:buBlip>
              <a:defRPr sz="3492">
                <a:effectLst>
                  <a:outerShdw blurRad="24638" dist="12319" rotWithShape="0">
                    <a:srgbClr val="FFFFFF">
                      <a:alpha val="45000"/>
                    </a:srgbClr>
                  </a:outerShdw>
                </a:effectLst>
              </a:defRPr>
            </a:pPr>
            <a:r>
              <a:t>This allows you to break apart your Activity’s UI screen into pieces or “fragments”</a:t>
            </a:r>
          </a:p>
          <a:p>
            <a:pPr marL="418845" indent="-418845" defTabSz="566674">
              <a:spcBef>
                <a:spcPts val="5000"/>
              </a:spcBef>
              <a:buBlip>
                <a:blip r:embed="rId2"/>
              </a:buBlip>
              <a:defRPr sz="3492">
                <a:effectLst>
                  <a:outerShdw blurRad="24638" dist="12319" rotWithShape="0">
                    <a:srgbClr val="FFFFFF">
                      <a:alpha val="45000"/>
                    </a:srgbClr>
                  </a:outerShdw>
                </a:effectLst>
              </a:defRPr>
            </a:pPr>
            <a:r>
              <a:t>All fragments have their OWN lifecycle events</a:t>
            </a:r>
          </a:p>
          <a:p>
            <a:pPr marL="837691" lvl="1" indent="-418845" defTabSz="566674">
              <a:spcBef>
                <a:spcPts val="5000"/>
              </a:spcBef>
              <a:buBlip>
                <a:blip r:embed="rId2"/>
              </a:buBlip>
              <a:defRPr sz="3492">
                <a:effectLst>
                  <a:outerShdw blurRad="24638" dist="12319" rotWithShape="0">
                    <a:srgbClr val="FFFFFF">
                      <a:alpha val="45000"/>
                    </a:srgbClr>
                  </a:outerShdw>
                </a:effectLst>
              </a:defRPr>
            </a:pPr>
            <a:r>
              <a:t>These events match what the activity has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Fragm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Fragments</a:t>
            </a:r>
          </a:p>
        </p:txBody>
      </p:sp>
      <p:sp>
        <p:nvSpPr>
          <p:cNvPr id="131" name="Fragments must ALWAYS be embedded into an activit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3163" indent="-423163" defTabSz="572516">
              <a:spcBef>
                <a:spcPts val="5000"/>
              </a:spcBef>
              <a:buBlip>
                <a:blip r:embed="rId2"/>
              </a:buBlip>
              <a:defRPr sz="3528">
                <a:effectLst>
                  <a:outerShdw blurRad="24892" dist="12446" rotWithShape="0">
                    <a:srgbClr val="FFFFFF">
                      <a:alpha val="45000"/>
                    </a:srgbClr>
                  </a:outerShdw>
                </a:effectLst>
              </a:defRPr>
            </a:pPr>
            <a:r>
              <a:t>Fragments must ALWAYS be embedded into an activity</a:t>
            </a:r>
          </a:p>
          <a:p>
            <a:pPr marL="423163" indent="-423163" defTabSz="572516">
              <a:spcBef>
                <a:spcPts val="5000"/>
              </a:spcBef>
              <a:buBlip>
                <a:blip r:embed="rId2"/>
              </a:buBlip>
              <a:defRPr sz="3528">
                <a:effectLst>
                  <a:outerShdw blurRad="24892" dist="12446" rotWithShape="0">
                    <a:srgbClr val="FFFFFF">
                      <a:alpha val="45000"/>
                    </a:srgbClr>
                  </a:outerShdw>
                </a:effectLst>
              </a:defRPr>
            </a:pPr>
            <a:r>
              <a:t>The Fragment lifecycle is directly affected by the Activity lifecycle</a:t>
            </a:r>
          </a:p>
          <a:p>
            <a:pPr marL="423163" indent="-423163" defTabSz="572516">
              <a:spcBef>
                <a:spcPts val="5000"/>
              </a:spcBef>
              <a:buBlip>
                <a:blip r:embed="rId2"/>
              </a:buBlip>
              <a:defRPr sz="3528">
                <a:effectLst>
                  <a:outerShdw blurRad="24892" dist="12446" rotWithShape="0">
                    <a:srgbClr val="FFFFFF">
                      <a:alpha val="45000"/>
                    </a:srgbClr>
                  </a:outerShdw>
                </a:effectLst>
              </a:defRPr>
            </a:pPr>
            <a:r>
              <a:t>Fragments </a:t>
            </a:r>
            <a:r>
              <a:rPr i="1"/>
              <a:t>can be</a:t>
            </a:r>
            <a:r>
              <a:t> a part of the “C” in MVC</a:t>
            </a:r>
          </a:p>
          <a:p>
            <a:pPr marL="1269491" lvl="2" indent="-423163" defTabSz="572516">
              <a:spcBef>
                <a:spcPts val="5000"/>
              </a:spcBef>
              <a:buBlip>
                <a:blip r:embed="rId2"/>
              </a:buBlip>
              <a:defRPr sz="3528">
                <a:effectLst>
                  <a:outerShdw blurRad="24892" dist="12446" rotWithShape="0">
                    <a:srgbClr val="FFFFFF">
                      <a:alpha val="45000"/>
                    </a:srgbClr>
                  </a:outerShdw>
                </a:effectLst>
              </a:defRPr>
            </a:pPr>
            <a:r>
              <a:t>Fragments can have a View and as such it acts as a controller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ragment u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Fragment ui</a:t>
            </a:r>
          </a:p>
        </p:txBody>
      </p:sp>
      <p:sp>
        <p:nvSpPr>
          <p:cNvPr id="134" name="When fragments are added as UI components, it belongs to a ViewGroup that the Activity hold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9531" indent="-319531" defTabSz="432308">
              <a:spcBef>
                <a:spcPts val="3800"/>
              </a:spcBef>
              <a:buBlip>
                <a:blip r:embed="rId2"/>
              </a:buBlip>
              <a:defRPr sz="2664">
                <a:effectLst>
                  <a:outerShdw blurRad="18796" dist="9398" rotWithShape="0">
                    <a:srgbClr val="FFFFFF">
                      <a:alpha val="45000"/>
                    </a:srgbClr>
                  </a:outerShdw>
                </a:effectLst>
              </a:defRPr>
            </a:pPr>
            <a:r>
              <a:t>When fragments are added as UI components, it belongs to a </a:t>
            </a:r>
            <a:r>
              <a:rPr>
                <a:solidFill>
                  <a:srgbClr val="FF2600"/>
                </a:solidFill>
              </a:rPr>
              <a:t>ViewGroup</a:t>
            </a:r>
            <a:r>
              <a:t> that the </a:t>
            </a:r>
            <a:r>
              <a:rPr>
                <a:solidFill>
                  <a:srgbClr val="0433FF"/>
                </a:solidFill>
              </a:rPr>
              <a:t>Activity</a:t>
            </a:r>
            <a:r>
              <a:t> holds</a:t>
            </a:r>
          </a:p>
          <a:p>
            <a:pPr marL="319531" indent="-319531" defTabSz="432308">
              <a:spcBef>
                <a:spcPts val="3800"/>
              </a:spcBef>
              <a:buBlip>
                <a:blip r:embed="rId2"/>
              </a:buBlip>
              <a:defRPr sz="2664">
                <a:effectLst>
                  <a:outerShdw blurRad="18796" dist="9398" rotWithShape="0">
                    <a:srgbClr val="FFFFFF">
                      <a:alpha val="45000"/>
                    </a:srgbClr>
                  </a:outerShdw>
                </a:effectLst>
              </a:defRPr>
            </a:pPr>
            <a:r>
              <a:t>Fragments should be designed to be </a:t>
            </a:r>
            <a:r>
              <a:rPr b="1"/>
              <a:t>Reused</a:t>
            </a:r>
            <a:r>
              <a:t> (But may not always be possible or “good”)</a:t>
            </a:r>
            <a:endParaRPr b="1"/>
          </a:p>
          <a:p>
            <a:pPr marL="958596" lvl="2" indent="-319531" defTabSz="432308">
              <a:spcBef>
                <a:spcPts val="3800"/>
              </a:spcBef>
              <a:buBlip>
                <a:blip r:embed="rId2"/>
              </a:buBlip>
              <a:defRPr sz="2664">
                <a:effectLst>
                  <a:outerShdw blurRad="18796" dist="9398" rotWithShape="0">
                    <a:srgbClr val="FFFFFF">
                      <a:alpha val="45000"/>
                    </a:srgbClr>
                  </a:outerShdw>
                </a:effectLst>
              </a:defRPr>
            </a:pPr>
            <a:r>
              <a:t>This is where MVC really shines</a:t>
            </a:r>
          </a:p>
          <a:p>
            <a:pPr marL="319531" indent="-319531" defTabSz="432308">
              <a:spcBef>
                <a:spcPts val="3800"/>
              </a:spcBef>
              <a:buBlip>
                <a:blip r:embed="rId2"/>
              </a:buBlip>
              <a:defRPr sz="2664">
                <a:effectLst>
                  <a:outerShdw blurRad="18796" dist="9398" rotWithShape="0">
                    <a:srgbClr val="FFFFFF">
                      <a:alpha val="45000"/>
                    </a:srgbClr>
                  </a:outerShdw>
                </a:effectLst>
              </a:defRPr>
            </a:pPr>
            <a:r>
              <a:t>Fragments also help in designing the interface for Tablet and phone without redesigning the layout</a:t>
            </a:r>
          </a:p>
          <a:p>
            <a:pPr marL="319531" indent="-319531" defTabSz="432308">
              <a:spcBef>
                <a:spcPts val="3800"/>
              </a:spcBef>
              <a:buBlip>
                <a:blip r:embed="rId2"/>
              </a:buBlip>
              <a:defRPr sz="2664">
                <a:effectLst>
                  <a:outerShdw blurRad="18796" dist="9398" rotWithShape="0">
                    <a:srgbClr val="FFFFFF">
                      <a:alpha val="45000"/>
                    </a:srgbClr>
                  </a:outerShdw>
                </a:effectLst>
              </a:defRPr>
            </a:pPr>
            <a:r>
              <a:t>Because fragments are contained within an activity, you can use the activity as the communication between them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agment lifecyc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Fragment lifecycle</a:t>
            </a:r>
          </a:p>
        </p:txBody>
      </p:sp>
      <p:sp>
        <p:nvSpPr>
          <p:cNvPr id="137" name="Has similar methods as an Activity (create, start, resume, pause, stop, destroy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97941" indent="-297941" defTabSz="403097">
              <a:spcBef>
                <a:spcPts val="3500"/>
              </a:spcBef>
              <a:buBlip>
                <a:blip r:embed="rId2"/>
              </a:buBlip>
              <a:defRPr sz="2484">
                <a:effectLst>
                  <a:outerShdw blurRad="17526" dist="8763" rotWithShape="0">
                    <a:srgbClr val="FFFFFF">
                      <a:alpha val="45000"/>
                    </a:srgbClr>
                  </a:outerShdw>
                </a:effectLst>
              </a:defRPr>
            </a:pPr>
            <a:r>
              <a:t>Has similar methods as an Activity (create, start, resume, pause, stop, destroy)</a:t>
            </a:r>
          </a:p>
          <a:p>
            <a:pPr marL="297941" indent="-297941" defTabSz="403097">
              <a:spcBef>
                <a:spcPts val="3500"/>
              </a:spcBef>
              <a:buBlip>
                <a:blip r:embed="rId2"/>
              </a:buBlip>
              <a:defRPr sz="2484">
                <a:effectLst>
                  <a:outerShdw blurRad="17526" dist="8763" rotWithShape="0">
                    <a:srgbClr val="FFFFFF">
                      <a:alpha val="45000"/>
                    </a:srgbClr>
                  </a:outerShdw>
                </a:effectLst>
              </a:defRPr>
            </a:pPr>
            <a:r>
              <a:t>But also has some new ones:</a:t>
            </a:r>
          </a:p>
          <a:p>
            <a:pPr marL="595883" lvl="1" indent="-297941" defTabSz="403097">
              <a:spcBef>
                <a:spcPts val="3500"/>
              </a:spcBef>
              <a:buBlip>
                <a:blip r:embed="rId2"/>
              </a:buBlip>
              <a:defRPr sz="2484">
                <a:effectLst>
                  <a:outerShdw blurRad="17526" dist="8763" rotWithShape="0">
                    <a:srgbClr val="FFFFFF">
                      <a:alpha val="45000"/>
                    </a:srgbClr>
                  </a:outerShdw>
                </a:effectLst>
              </a:defRPr>
            </a:pPr>
            <a:r>
              <a:t>onAttach()</a:t>
            </a:r>
          </a:p>
          <a:p>
            <a:pPr marL="595883" lvl="1" indent="-297941" defTabSz="403097">
              <a:spcBef>
                <a:spcPts val="3500"/>
              </a:spcBef>
              <a:buBlip>
                <a:blip r:embed="rId2"/>
              </a:buBlip>
              <a:defRPr sz="2484">
                <a:effectLst>
                  <a:outerShdw blurRad="17526" dist="8763" rotWithShape="0">
                    <a:srgbClr val="FFFFFF">
                      <a:alpha val="45000"/>
                    </a:srgbClr>
                  </a:outerShdw>
                </a:effectLst>
              </a:defRPr>
            </a:pPr>
            <a:r>
              <a:t>onCreateView()</a:t>
            </a:r>
          </a:p>
          <a:p>
            <a:pPr marL="595883" lvl="1" indent="-297941" defTabSz="403097">
              <a:spcBef>
                <a:spcPts val="3500"/>
              </a:spcBef>
              <a:buBlip>
                <a:blip r:embed="rId2"/>
              </a:buBlip>
              <a:defRPr sz="2484">
                <a:effectLst>
                  <a:outerShdw blurRad="17526" dist="8763" rotWithShape="0">
                    <a:srgbClr val="FFFFFF">
                      <a:alpha val="45000"/>
                    </a:srgbClr>
                  </a:outerShdw>
                </a:effectLst>
              </a:defRPr>
            </a:pPr>
            <a:r>
              <a:t>onActivityCreated()</a:t>
            </a:r>
          </a:p>
          <a:p>
            <a:pPr marL="595883" lvl="1" indent="-297941" defTabSz="403097">
              <a:spcBef>
                <a:spcPts val="3500"/>
              </a:spcBef>
              <a:buBlip>
                <a:blip r:embed="rId2"/>
              </a:buBlip>
              <a:defRPr sz="2484">
                <a:effectLst>
                  <a:outerShdw blurRad="17526" dist="8763" rotWithShape="0">
                    <a:srgbClr val="FFFFFF">
                      <a:alpha val="45000"/>
                    </a:srgbClr>
                  </a:outerShdw>
                </a:effectLst>
              </a:defRPr>
            </a:pPr>
            <a:r>
              <a:t>onDestroyView()</a:t>
            </a:r>
          </a:p>
          <a:p>
            <a:pPr marL="595883" lvl="1" indent="-297941" defTabSz="403097">
              <a:spcBef>
                <a:spcPts val="3500"/>
              </a:spcBef>
              <a:buBlip>
                <a:blip r:embed="rId2"/>
              </a:buBlip>
              <a:defRPr sz="2484">
                <a:effectLst>
                  <a:outerShdw blurRad="17526" dist="8763" rotWithShape="0">
                    <a:srgbClr val="FFFFFF">
                      <a:alpha val="45000"/>
                    </a:srgbClr>
                  </a:outerShdw>
                </a:effectLst>
              </a:defRPr>
            </a:pPr>
            <a:r>
              <a:t>onDetach()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fragment lifecyc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fragment lifecycle</a:t>
            </a:r>
          </a:p>
        </p:txBody>
      </p:sp>
      <p:pic>
        <p:nvPicPr>
          <p:cNvPr id="14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3601" y="2489200"/>
            <a:ext cx="10017598" cy="6654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ragment Ui layou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Fragment Ui layout</a:t>
            </a:r>
          </a:p>
        </p:txBody>
      </p:sp>
      <p:sp>
        <p:nvSpPr>
          <p:cNvPr id="143" name="Layouts are created in onCreateView() instead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97941" indent="-297941" defTabSz="403097">
              <a:spcBef>
                <a:spcPts val="3500"/>
              </a:spcBef>
              <a:buBlip>
                <a:blip r:embed="rId2"/>
              </a:buBlip>
              <a:defRPr sz="2484">
                <a:effectLst>
                  <a:outerShdw blurRad="17526" dist="8763" rotWithShape="0">
                    <a:srgbClr val="FFFFFF">
                      <a:alpha val="45000"/>
                    </a:srgbClr>
                  </a:outerShdw>
                </a:effectLst>
              </a:defRPr>
            </a:pPr>
            <a:r>
              <a:t>Layouts are created in onCreateView() instead</a:t>
            </a:r>
          </a:p>
          <a:p>
            <a:pPr marL="297941" indent="-297941" defTabSz="403097">
              <a:spcBef>
                <a:spcPts val="3500"/>
              </a:spcBef>
              <a:buBlip>
                <a:blip r:embed="rId2"/>
              </a:buBlip>
              <a:defRPr sz="2484">
                <a:effectLst>
                  <a:outerShdw blurRad="17526" dist="8763" rotWithShape="0">
                    <a:srgbClr val="FFFFFF">
                      <a:alpha val="45000"/>
                    </a:srgbClr>
                  </a:outerShdw>
                </a:effectLst>
              </a:defRPr>
            </a:pPr>
            <a:r>
              <a:t>Properties of this method are:</a:t>
            </a:r>
          </a:p>
          <a:p>
            <a:pPr marL="595883" lvl="1" indent="-297941" defTabSz="403097">
              <a:spcBef>
                <a:spcPts val="3500"/>
              </a:spcBef>
              <a:buBlip>
                <a:blip r:embed="rId2"/>
              </a:buBlip>
              <a:defRPr sz="2484">
                <a:effectLst>
                  <a:outerShdw blurRad="17526" dist="8763" rotWithShape="0">
                    <a:srgbClr val="FFFFFF">
                      <a:alpha val="45000"/>
                    </a:srgbClr>
                  </a:outerShdw>
                </a:effectLst>
              </a:defRPr>
            </a:pPr>
            <a:r>
              <a:t>LayoutInflater, ViewGroup, Bundle</a:t>
            </a:r>
          </a:p>
          <a:p>
            <a:pPr marL="297941" indent="-297941" defTabSz="403097">
              <a:spcBef>
                <a:spcPts val="3500"/>
              </a:spcBef>
              <a:buBlip>
                <a:blip r:embed="rId2"/>
              </a:buBlip>
              <a:defRPr sz="2484">
                <a:effectLst>
                  <a:outerShdw blurRad="17526" dist="8763" rotWithShape="0">
                    <a:srgbClr val="FFFFFF">
                      <a:alpha val="45000"/>
                    </a:srgbClr>
                  </a:outerShdw>
                </a:effectLst>
              </a:defRPr>
            </a:pPr>
            <a:r>
              <a:t>You then “inflate” the view:</a:t>
            </a:r>
          </a:p>
          <a:p>
            <a:pPr marL="595883" lvl="1" indent="-297941" defTabSz="403097">
              <a:spcBef>
                <a:spcPts val="3500"/>
              </a:spcBef>
              <a:buBlip>
                <a:blip r:embed="rId2"/>
              </a:buBlip>
              <a:defRPr sz="2484">
                <a:effectLst>
                  <a:outerShdw blurRad="17526" dist="8763" rotWithShape="0">
                    <a:srgbClr val="FFFFFF">
                      <a:alpha val="45000"/>
                    </a:srgbClr>
                  </a:outerShdw>
                </a:effectLst>
              </a:defRPr>
            </a:pPr>
            <a:r>
              <a:t>inflater.inflate(R. Resource, ViewGroup, Boolean attach)</a:t>
            </a:r>
          </a:p>
          <a:p>
            <a:pPr marL="595883" lvl="1" indent="-297941" defTabSz="403097">
              <a:spcBef>
                <a:spcPts val="3500"/>
              </a:spcBef>
              <a:buBlip>
                <a:blip r:embed="rId2"/>
              </a:buBlip>
              <a:defRPr sz="2484">
                <a:effectLst>
                  <a:outerShdw blurRad="17526" dist="8763" rotWithShape="0">
                    <a:srgbClr val="FFFFFF">
                      <a:alpha val="45000"/>
                    </a:srgbClr>
                  </a:outerShdw>
                </a:effectLst>
              </a:defRPr>
            </a:pPr>
            <a:r>
              <a:t>The boolean is to tell it to attach to the current ViewGroup (usually false for this)</a:t>
            </a:r>
          </a:p>
          <a:p>
            <a:pPr marL="297941" indent="-297941" defTabSz="403097">
              <a:spcBef>
                <a:spcPts val="3500"/>
              </a:spcBef>
              <a:buBlip>
                <a:blip r:embed="rId2"/>
              </a:buBlip>
              <a:defRPr sz="2484">
                <a:effectLst>
                  <a:outerShdw blurRad="17526" dist="8763" rotWithShape="0">
                    <a:srgbClr val="FFFFFF">
                      <a:alpha val="45000"/>
                    </a:srgbClr>
                  </a:outerShdw>
                </a:effectLst>
              </a:defRPr>
            </a:pPr>
            <a:r>
              <a:t>But………there is an easy way too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fragment ui layou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fragment ui layout</a:t>
            </a:r>
          </a:p>
        </p:txBody>
      </p:sp>
      <p:sp>
        <p:nvSpPr>
          <p:cNvPr id="146" name="You can also add it to the XML!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02259" indent="-302259" defTabSz="408940">
              <a:spcBef>
                <a:spcPts val="3600"/>
              </a:spcBef>
              <a:buBlip>
                <a:blip r:embed="rId2"/>
              </a:buBlip>
              <a:defRPr sz="2520">
                <a:effectLst>
                  <a:outerShdw blurRad="17780" dist="8890" rotWithShape="0">
                    <a:srgbClr val="FFFFFF">
                      <a:alpha val="45000"/>
                    </a:srgbClr>
                  </a:outerShdw>
                </a:effectLst>
              </a:defRPr>
            </a:pPr>
            <a:r>
              <a:t>You can also add it to the XML!</a:t>
            </a:r>
          </a:p>
          <a:p>
            <a:pPr marL="302259" indent="-302259" defTabSz="408940">
              <a:spcBef>
                <a:spcPts val="3600"/>
              </a:spcBef>
              <a:buBlip>
                <a:blip r:embed="rId2"/>
              </a:buBlip>
              <a:defRPr sz="2520">
                <a:effectLst>
                  <a:outerShdw blurRad="17780" dist="8890" rotWithShape="0">
                    <a:srgbClr val="FFFFFF">
                      <a:alpha val="45000"/>
                    </a:srgbClr>
                  </a:outerShdw>
                </a:effectLst>
              </a:defRPr>
            </a:pPr>
            <a:r>
              <a:t>&lt;fragment (yes it is lowercase)</a:t>
            </a:r>
          </a:p>
          <a:p>
            <a:pPr marL="906780" lvl="2" indent="-302259" defTabSz="408940">
              <a:spcBef>
                <a:spcPts val="3600"/>
              </a:spcBef>
              <a:buBlip>
                <a:blip r:embed="rId2"/>
              </a:buBlip>
              <a:defRPr sz="2520">
                <a:effectLst>
                  <a:outerShdw blurRad="17780" dist="8890" rotWithShape="0">
                    <a:srgbClr val="FFFFFF">
                      <a:alpha val="45000"/>
                    </a:srgbClr>
                  </a:outerShdw>
                </a:effectLst>
              </a:defRPr>
            </a:pPr>
            <a:r>
              <a:t>class=“edu.umsl.appname.FragmentClassName”</a:t>
            </a:r>
          </a:p>
          <a:p>
            <a:pPr marL="906780" lvl="2" indent="-302259" defTabSz="408940">
              <a:spcBef>
                <a:spcPts val="1400"/>
              </a:spcBef>
              <a:buBlip>
                <a:blip r:embed="rId2"/>
              </a:buBlip>
              <a:defRPr sz="2520">
                <a:effectLst>
                  <a:outerShdw blurRad="17780" dist="8890" rotWithShape="0">
                    <a:srgbClr val="FFFFFF">
                      <a:alpha val="45000"/>
                    </a:srgbClr>
                  </a:outerShdw>
                </a:effectLst>
              </a:defRPr>
            </a:pPr>
            <a:r>
              <a:t>tools:layout=“@layout/fragment_layout”</a:t>
            </a:r>
            <a:br/>
            <a:r>
              <a:t>		- This tells the preview to draw this layout inside of the fragment</a:t>
            </a:r>
          </a:p>
          <a:p>
            <a:pPr marL="302259" indent="-302259" defTabSz="408940">
              <a:spcBef>
                <a:spcPts val="1400"/>
              </a:spcBef>
              <a:buBlip>
                <a:blip r:embed="rId2"/>
              </a:buBlip>
              <a:defRPr sz="2520">
                <a:effectLst>
                  <a:outerShdw blurRad="17780" dist="8890" rotWithShape="0">
                    <a:srgbClr val="FFFFFF">
                      <a:alpha val="45000"/>
                    </a:srgbClr>
                  </a:outerShdw>
                </a:effectLst>
              </a:defRPr>
            </a:pPr>
            <a:r>
              <a:t>… /&gt;</a:t>
            </a:r>
          </a:p>
          <a:p>
            <a:pPr marL="302259" indent="-302259" defTabSz="408940">
              <a:spcBef>
                <a:spcPts val="3600"/>
              </a:spcBef>
              <a:buBlip>
                <a:blip r:embed="rId2"/>
              </a:buBlip>
              <a:defRPr sz="2520">
                <a:effectLst>
                  <a:outerShdw blurRad="17780" dist="8890" rotWithShape="0">
                    <a:srgbClr val="FFFFFF">
                      <a:alpha val="45000"/>
                    </a:srgbClr>
                  </a:outerShdw>
                </a:effectLst>
              </a:defRPr>
            </a:pPr>
            <a:r>
              <a:t>This ties the Fragment directly to the activity</a:t>
            </a:r>
          </a:p>
          <a:p>
            <a:pPr marL="302259" indent="-302259" defTabSz="408940">
              <a:spcBef>
                <a:spcPts val="3600"/>
              </a:spcBef>
              <a:buBlip>
                <a:blip r:embed="rId2"/>
              </a:buBlip>
              <a:defRPr sz="2520">
                <a:effectLst>
                  <a:outerShdw blurRad="17780" dist="8890" rotWithShape="0">
                    <a:srgbClr val="FFFFFF">
                      <a:alpha val="45000"/>
                    </a:srgbClr>
                  </a:outerShdw>
                </a:effectLst>
              </a:defRPr>
            </a:pPr>
            <a:r>
              <a:t>Fragments setup this way cannot be swapped out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Kyoto">
  <a:themeElements>
    <a:clrScheme name="Kyoto">
      <a:dk1>
        <a:srgbClr val="4F5C3F"/>
      </a:dk1>
      <a:lt1>
        <a:srgbClr val="3A1D5C"/>
      </a:lt1>
      <a:dk2>
        <a:srgbClr val="585752"/>
      </a:dk2>
      <a:lt2>
        <a:srgbClr val="D0CDBF"/>
      </a:lt2>
      <a:accent1>
        <a:srgbClr val="56758A"/>
      </a:accent1>
      <a:accent2>
        <a:srgbClr val="828852"/>
      </a:accent2>
      <a:accent3>
        <a:srgbClr val="D5B682"/>
      </a:accent3>
      <a:accent4>
        <a:srgbClr val="BB5809"/>
      </a:accent4>
      <a:accent5>
        <a:srgbClr val="AB1701"/>
      </a:accent5>
      <a:accent6>
        <a:srgbClr val="792255"/>
      </a:accent6>
      <a:hlink>
        <a:srgbClr val="0000FF"/>
      </a:hlink>
      <a:folHlink>
        <a:srgbClr val="FF00FF"/>
      </a:folHlink>
    </a:clrScheme>
    <a:fontScheme name="Kyoto">
      <a:majorFont>
        <a:latin typeface="Georgia"/>
        <a:ea typeface="Georgia"/>
        <a:cs typeface="Georgia"/>
      </a:majorFont>
      <a:minorFont>
        <a:latin typeface="Georgia"/>
        <a:ea typeface="Georgia"/>
        <a:cs typeface="Georgia"/>
      </a:minorFont>
    </a:fontScheme>
    <a:fmtScheme name="Kyot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3F1DF"/>
            </a:solidFill>
            <a:effectLst/>
            <a:uFillTx/>
            <a:latin typeface="+mn-lt"/>
            <a:ea typeface="+mn-ea"/>
            <a:cs typeface="+mn-cs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3">
              <a:satOff val="-11003"/>
              <a:lumOff val="-15119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4F5C3F"/>
            </a:solidFill>
            <a:effectLst>
              <a:outerShdw blurRad="25400" dist="12700" rotWithShape="0">
                <a:srgbClr val="FFFFFF">
                  <a:alpha val="45000"/>
                </a:srgbClr>
              </a:outerShdw>
            </a:effectLst>
            <a:uFillTx/>
            <a:latin typeface="+mn-lt"/>
            <a:ea typeface="+mn-ea"/>
            <a:cs typeface="+mn-cs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Kyoto">
  <a:themeElements>
    <a:clrScheme name="Kyoto">
      <a:dk1>
        <a:srgbClr val="000000"/>
      </a:dk1>
      <a:lt1>
        <a:srgbClr val="FFFFFF"/>
      </a:lt1>
      <a:dk2>
        <a:srgbClr val="585752"/>
      </a:dk2>
      <a:lt2>
        <a:srgbClr val="D0CDBF"/>
      </a:lt2>
      <a:accent1>
        <a:srgbClr val="56758A"/>
      </a:accent1>
      <a:accent2>
        <a:srgbClr val="828852"/>
      </a:accent2>
      <a:accent3>
        <a:srgbClr val="D5B682"/>
      </a:accent3>
      <a:accent4>
        <a:srgbClr val="BB5809"/>
      </a:accent4>
      <a:accent5>
        <a:srgbClr val="AB1701"/>
      </a:accent5>
      <a:accent6>
        <a:srgbClr val="792255"/>
      </a:accent6>
      <a:hlink>
        <a:srgbClr val="0000FF"/>
      </a:hlink>
      <a:folHlink>
        <a:srgbClr val="FF00FF"/>
      </a:folHlink>
    </a:clrScheme>
    <a:fontScheme name="Kyoto">
      <a:majorFont>
        <a:latin typeface="Georgia"/>
        <a:ea typeface="Georgia"/>
        <a:cs typeface="Georgia"/>
      </a:majorFont>
      <a:minorFont>
        <a:latin typeface="Georgia"/>
        <a:ea typeface="Georgia"/>
        <a:cs typeface="Georgia"/>
      </a:minorFont>
    </a:fontScheme>
    <a:fmtScheme name="Kyot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3F1DF"/>
            </a:solidFill>
            <a:effectLst/>
            <a:uFillTx/>
            <a:latin typeface="+mn-lt"/>
            <a:ea typeface="+mn-ea"/>
            <a:cs typeface="+mn-cs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3">
              <a:satOff val="-11003"/>
              <a:lumOff val="-15119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4F5C3F"/>
            </a:solidFill>
            <a:effectLst>
              <a:outerShdw blurRad="25400" dist="12700" rotWithShape="0">
                <a:srgbClr val="FFFFFF">
                  <a:alpha val="45000"/>
                </a:srgbClr>
              </a:outerShdw>
            </a:effectLst>
            <a:uFillTx/>
            <a:latin typeface="+mn-lt"/>
            <a:ea typeface="+mn-ea"/>
            <a:cs typeface="+mn-cs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646</Words>
  <Application>Microsoft Macintosh PowerPoint</Application>
  <PresentationFormat>Custom</PresentationFormat>
  <Paragraphs>100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Georgia</vt:lpstr>
      <vt:lpstr>Helvetica Neue</vt:lpstr>
      <vt:lpstr>Hoefler Text</vt:lpstr>
      <vt:lpstr>Palatino</vt:lpstr>
      <vt:lpstr>Kyoto</vt:lpstr>
      <vt:lpstr>Android Fragments</vt:lpstr>
      <vt:lpstr>What are fragments</vt:lpstr>
      <vt:lpstr>Fragments for UI</vt:lpstr>
      <vt:lpstr>Fragments</vt:lpstr>
      <vt:lpstr>Fragment ui</vt:lpstr>
      <vt:lpstr>Fragment lifecycle</vt:lpstr>
      <vt:lpstr>fragment lifecycle</vt:lpstr>
      <vt:lpstr>Fragment Ui layout</vt:lpstr>
      <vt:lpstr>fragment ui layout</vt:lpstr>
      <vt:lpstr>Managing fragments</vt:lpstr>
      <vt:lpstr>add to activity</vt:lpstr>
      <vt:lpstr>Fragment workers</vt:lpstr>
      <vt:lpstr>communicating to parent activity</vt:lpstr>
      <vt:lpstr>how to talk to parent activity</vt:lpstr>
      <vt:lpstr>java interface</vt:lpstr>
      <vt:lpstr>java interface</vt:lpstr>
      <vt:lpstr>Defining AN Interface</vt:lpstr>
      <vt:lpstr>Using an Interface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Fragments</dc:title>
  <cp:lastModifiedBy>Eric Goodwin</cp:lastModifiedBy>
  <cp:revision>1</cp:revision>
  <dcterms:modified xsi:type="dcterms:W3CDTF">2019-02-19T00:30:33Z</dcterms:modified>
</cp:coreProperties>
</file>