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9218-BB3C-492C-9689-8ED56A52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0ADB-326A-42AF-892B-69635872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5BDC-969E-47FC-BF6C-34A29A17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4A94-D3A5-4EA6-B185-51C0D2FC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DE99-4DEC-46CF-87CA-BE26C10E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0DEA-972B-413D-82C9-7FB71AF8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5B0E-A3D5-49A8-8EA5-A26C9BC13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237B-A1A6-447B-91EF-6E0B89D1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A764-905C-4A05-9EDF-A0721627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C361-7DF8-4E47-84B5-71B9CD1B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FE949-5EAB-4C7B-8717-5BBEC764D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0781-F4C8-4000-A2A6-CCC65986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54BA-9253-45CF-AFBA-9C0BCD3C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AE07-893D-4389-81C5-12CDE550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B419-5D98-4DD1-B707-088B0CD9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561-2A7F-406C-957F-DAA22A7E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4814-6A3D-42EE-9296-C8B8EC2E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D82F-870A-4C82-B5FA-4C88619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D2A3-A243-452F-A3E4-73783B84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865D-F72F-443E-A8D3-5CC70AED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3BC9-37C3-4684-AE85-7B787E28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729E-7EB1-4498-81FC-1051921B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05AA-0240-47B6-B4DE-24413035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6C9B-B7ED-4F6D-93CA-9A67B12B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3845-4226-4EFC-9245-87216A36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1B8D-256D-4D9A-B6A0-A97047FB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46B4-2F0D-4BB5-9171-3E21C227E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91530-F8EE-40E2-A05E-32CDA8E2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6C60-645B-4D51-BB81-CA54EC1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28F7-B655-4D25-A990-82C961A5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9D67-F8B9-4875-872D-E650760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6EFA-9B22-4215-9A66-D7B3D42C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4DC4-ED7B-40CC-8502-6ED0C2DA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419B-B49C-4B4A-8A45-82F26EDA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890C-6707-47FC-A85D-16DADC5AE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0F86-040B-4718-BC6B-DB5561EA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39836-C318-4150-9297-1646C1E9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DB9E-84A4-4539-987B-94075A16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51A21-08AB-4CF8-8CBB-46892C04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45A3-7097-4025-AAEE-C45C08B9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11BC1-C1C8-43FC-AEBA-45183B39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355C1-56C0-4688-B8A8-1310F33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9656-5A9F-4AE9-93D9-007C5FBB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27EBD-CF26-4C3F-8AE1-04DFE044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5E4C0-D70E-4663-AB4A-40FA00C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5D4F-4098-4CFD-BA88-F39DDCE5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7138-C0B4-4529-956A-59F2F58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5C50-AE6F-4CED-8DA5-979ADE9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8704-4DDA-4AB1-88D8-6C414081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F227-A4C2-4B77-AC0C-DD58CB35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34A1-6793-4688-B3C9-D8D0354D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7E0A-626D-4D31-A27D-F2FDDDD0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372-0C40-4FB7-992D-044F0221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810DD-091D-4E05-B0A5-B88E0F02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917D4-CBEE-47EE-B9F2-3D4D788F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6E1F-CA46-4F76-A8EE-499F347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8F3DF-B60B-45BD-ADE2-70D7189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126B-3088-4613-ABB7-7919F584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30608-58F4-4B32-9840-4F64304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C45E-9BD5-4970-83F4-4483C9B1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10D4-C166-43BF-9AAB-6AD1F9C1F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2868-2F79-4DBF-BB0B-3E37176786D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9205-F6AC-4663-8FA1-F1846333F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6C04-5432-4278-8BC3-37D1FB0D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95B7-3F56-4E56-8136-2366B87C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bus stop&#10;&#10;Description automatically generated">
            <a:extLst>
              <a:ext uri="{FF2B5EF4-FFF2-40B4-BE49-F238E27FC236}">
                <a16:creationId xmlns:a16="http://schemas.microsoft.com/office/drawing/2014/main" id="{C87AD4DB-3FA5-4D95-BA5F-1C0B61BA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8" y="222610"/>
            <a:ext cx="4033673" cy="5707030"/>
          </a:xfrm>
          <a:prstGeom prst="rect">
            <a:avLst/>
          </a:prstGeom>
        </p:spPr>
      </p:pic>
      <p:pic>
        <p:nvPicPr>
          <p:cNvPr id="7" name="Picture 6" descr="A person talking on a cell phone&#10;&#10;Description automatically generated with medium confidence">
            <a:extLst>
              <a:ext uri="{FF2B5EF4-FFF2-40B4-BE49-F238E27FC236}">
                <a16:creationId xmlns:a16="http://schemas.microsoft.com/office/drawing/2014/main" id="{3228B539-0F64-4E22-A905-3D474C97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2" y="222610"/>
            <a:ext cx="3594779" cy="5709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0FB4B-2CFD-4C29-A13D-A090EFD8E57B}"/>
              </a:ext>
            </a:extLst>
          </p:cNvPr>
          <p:cNvSpPr txBox="1"/>
          <p:nvPr/>
        </p:nvSpPr>
        <p:spPr>
          <a:xfrm>
            <a:off x="762116" y="6065549"/>
            <a:ext cx="5495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Arial" panose="020B0604020202020204" pitchFamily="34" charset="0"/>
              </a:rPr>
              <a:t>Retraining Window 1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20971-645A-48B3-A23D-E9F7CE14092E}"/>
              </a:ext>
            </a:extLst>
          </p:cNvPr>
          <p:cNvSpPr txBox="1"/>
          <p:nvPr/>
        </p:nvSpPr>
        <p:spPr>
          <a:xfrm>
            <a:off x="6207367" y="6065549"/>
            <a:ext cx="504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Arial" panose="020B0604020202020204" pitchFamily="34" charset="0"/>
              </a:rPr>
              <a:t>Retraining Window 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89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Bhardwaj</dc:creator>
  <cp:lastModifiedBy>Romil Bhardwaj</cp:lastModifiedBy>
  <cp:revision>3</cp:revision>
  <dcterms:created xsi:type="dcterms:W3CDTF">2021-08-08T14:19:18Z</dcterms:created>
  <dcterms:modified xsi:type="dcterms:W3CDTF">2021-08-08T14:35:18Z</dcterms:modified>
</cp:coreProperties>
</file>