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507" r:id="rId2"/>
    <p:sldId id="508" r:id="rId3"/>
    <p:sldId id="509" r:id="rId4"/>
    <p:sldId id="516" r:id="rId5"/>
    <p:sldId id="510" r:id="rId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F8200"/>
    <a:srgbClr val="BF5700"/>
    <a:srgbClr val="1D1A36"/>
    <a:srgbClr val="1E4B87"/>
    <a:srgbClr val="262626"/>
    <a:srgbClr val="1B306B"/>
    <a:srgbClr val="FFCC00"/>
    <a:srgbClr val="F8F8F8"/>
    <a:srgbClr val="EE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3" autoAdjust="0"/>
    <p:restoredTop sz="96412" autoAdjust="0"/>
  </p:normalViewPr>
  <p:slideViewPr>
    <p:cSldViewPr>
      <p:cViewPr varScale="1">
        <p:scale>
          <a:sx n="116" d="100"/>
          <a:sy n="116" d="100"/>
        </p:scale>
        <p:origin x="17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029"/>
            <a:ext cx="9144000" cy="6859029"/>
          </a:xfrm>
          <a:prstGeom prst="rect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-1029"/>
            <a:ext cx="9144000" cy="648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715000" y="6561585"/>
            <a:ext cx="3320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6991" y="2930293"/>
            <a:ext cx="8229600" cy="710167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900425"/>
            <a:ext cx="474039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&lt;Month Day, Year&gt;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 u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&lt;Unit #.#&gt;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2" hasCustomPrompt="1"/>
          </p:nvPr>
        </p:nvSpPr>
        <p:spPr>
          <a:xfrm>
            <a:off x="396990" y="3900425"/>
            <a:ext cx="3489210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&lt;Course Name&gt; | 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3396FEB-9CEF-4D28-A9B3-312C2ED4BD7F}"/>
              </a:ext>
            </a:extLst>
          </p:cNvPr>
          <p:cNvSpPr/>
          <p:nvPr userDrawn="1"/>
        </p:nvSpPr>
        <p:spPr>
          <a:xfrm>
            <a:off x="426891" y="3747583"/>
            <a:ext cx="8199699" cy="45719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Divi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CCCE6"/>
          </a:solidFill>
          <a:ln>
            <a:solidFill>
              <a:srgbClr val="6CCC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2895600"/>
            <a:ext cx="9144000" cy="9563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457200" y="3029740"/>
            <a:ext cx="6381750" cy="704060"/>
          </a:xfrm>
          <a:ln w="50800">
            <a:solidFill>
              <a:schemeClr val="bg1"/>
            </a:solidFill>
          </a:ln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271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072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Process 10"/>
          <p:cNvSpPr/>
          <p:nvPr userDrawn="1"/>
        </p:nvSpPr>
        <p:spPr>
          <a:xfrm>
            <a:off x="0" y="664522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FD4D00-711F-4A86-AC39-2C4D49E1B81B}"/>
              </a:ext>
            </a:extLst>
          </p:cNvPr>
          <p:cNvSpPr txBox="1"/>
          <p:nvPr userDrawn="1"/>
        </p:nvSpPr>
        <p:spPr>
          <a:xfrm>
            <a:off x="4343400" y="123084"/>
            <a:ext cx="114300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en-US" b="1" i="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E29F11-3EF6-4BD6-A94A-20D1ACD3B67C}"/>
              </a:ext>
            </a:extLst>
          </p:cNvPr>
          <p:cNvSpPr/>
          <p:nvPr userDrawn="1"/>
        </p:nvSpPr>
        <p:spPr>
          <a:xfrm>
            <a:off x="0" y="815595"/>
            <a:ext cx="9144000" cy="5434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21062D-C371-4267-89FE-AE5933D2A7D3}"/>
              </a:ext>
            </a:extLst>
          </p:cNvPr>
          <p:cNvSpPr txBox="1"/>
          <p:nvPr userDrawn="1"/>
        </p:nvSpPr>
        <p:spPr>
          <a:xfrm>
            <a:off x="234470" y="849002"/>
            <a:ext cx="8686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05CA7C-2FAF-4CE6-AFC0-A31F8C7818AB}"/>
              </a:ext>
            </a:extLst>
          </p:cNvPr>
          <p:cNvSpPr txBox="1"/>
          <p:nvPr userDrawn="1"/>
        </p:nvSpPr>
        <p:spPr>
          <a:xfrm>
            <a:off x="234470" y="76918"/>
            <a:ext cx="24922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&gt; YOUR TURN!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7393885-A58D-4211-B384-4700AB3E17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03325"/>
            <a:ext cx="8616470" cy="49688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769976-5F8C-41B1-956B-236F14B0A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80660" y="80936"/>
            <a:ext cx="3663469" cy="411480"/>
          </a:xfrm>
        </p:spPr>
        <p:txBody>
          <a:bodyPr anchor="b">
            <a:noAutofit/>
          </a:bodyPr>
          <a:lstStyle>
            <a:lvl1pPr marL="0" indent="0" algn="l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&lt;Activity Name (Time)&gt;</a:t>
            </a:r>
          </a:p>
        </p:txBody>
      </p:sp>
    </p:spTree>
    <p:extLst>
      <p:ext uri="{BB962C8B-B14F-4D97-AF65-F5344CB8AC3E}">
        <p14:creationId xmlns:p14="http://schemas.microsoft.com/office/powerpoint/2010/main" val="3141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itle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-11741" y="6373368"/>
            <a:ext cx="9155741" cy="27432"/>
          </a:xfrm>
          <a:prstGeom prst="flowChartProcess">
            <a:avLst/>
          </a:prstGeom>
          <a:solidFill>
            <a:srgbClr val="6CC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52400" y="6524441"/>
            <a:ext cx="289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2018 | Trilogy Education Services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2249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C34C-3F82-4032-8D9C-649B7427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F019-2B53-4156-B3DD-ED4A5470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9EF8-5759-46AD-AA7E-42CC9C557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7989-4D39-40AC-9649-C7454B533E02}" type="datetimeFigureOut">
              <a:rPr lang="en-US" smtClean="0"/>
              <a:t>7/8/2018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5F78-3307-456C-83A9-7A482DCE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2FD9-8882-41F2-BE2B-BB7DC8935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D124C-08FF-473B-8712-3145E051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8" r:id="rId4"/>
    <p:sldLayoutId id="214748367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7E97-6230-4C2E-9A23-88CDE432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DD6D-0218-4DE2-9FA0-E647B5D2C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2D4FF-E92B-4EA5-A99A-0A6EAF0EC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D316E-DB04-45A0-A337-71F21B1B25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C68B-22FE-4817-BEE3-75D9BF9E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6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391A-BADA-45CA-8EA4-22B16734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763000" cy="65385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5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8FB2-1687-45CC-A791-2FE37BF8B2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C808-8028-40C6-AE08-ED3491E369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rilogy_Class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Roboto</vt:lpstr>
      <vt:lpstr>Wingdings</vt:lpstr>
      <vt:lpstr>Trilogy_Class_Template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Trilogy_Slide_Template</dc:title>
  <dc:creator>ahaque89</dc:creator>
  <cp:lastModifiedBy>Ahmed Haque</cp:lastModifiedBy>
  <cp:revision>1677</cp:revision>
  <cp:lastPrinted>2016-01-30T16:23:56Z</cp:lastPrinted>
  <dcterms:created xsi:type="dcterms:W3CDTF">2015-01-20T17:19:00Z</dcterms:created>
  <dcterms:modified xsi:type="dcterms:W3CDTF">2018-07-08T19:04:54Z</dcterms:modified>
</cp:coreProperties>
</file>