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03" r:id="rId3"/>
  </p:sldMasterIdLst>
  <p:notesMasterIdLst>
    <p:notesMasterId r:id="rId6"/>
  </p:notesMasterIdLst>
  <p:handoutMasterIdLst>
    <p:handoutMasterId r:id="rId7"/>
  </p:handoutMasterIdLst>
  <p:sldIdLst>
    <p:sldId id="314" r:id="rId4"/>
    <p:sldId id="315" r:id="rId5"/>
  </p:sldIdLst>
  <p:sldSz cx="9144000" cy="5143500" type="screen16x9"/>
  <p:notesSz cx="9866313" cy="6735763"/>
  <p:defaultText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392"/>
    <a:srgbClr val="004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2350" autoAdjust="0"/>
  </p:normalViewPr>
  <p:slideViewPr>
    <p:cSldViewPr snapToGrid="0">
      <p:cViewPr varScale="1">
        <p:scale>
          <a:sx n="91" d="100"/>
          <a:sy n="91" d="100"/>
        </p:scale>
        <p:origin x="588" y="5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3552" y="-84"/>
      </p:cViewPr>
      <p:guideLst>
        <p:guide orient="horz" pos="2122"/>
        <p:guide pos="31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4275403" cy="336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588627" y="0"/>
            <a:ext cx="4275403" cy="336788"/>
          </a:xfrm>
          <a:prstGeom prst="rect">
            <a:avLst/>
          </a:prstGeom>
        </p:spPr>
        <p:txBody>
          <a:bodyPr vert="horz" lIns="91440" tIns="45720" rIns="91440" bIns="45720" rtlCol="0"/>
          <a:lstStyle>
            <a:lvl1pPr algn="r">
              <a:defRPr sz="1200"/>
            </a:lvl1pPr>
          </a:lstStyle>
          <a:p>
            <a:fld id="{8C411E32-7A74-456F-8A46-BEB23EF4017D}" type="datetimeFigureOut">
              <a:rPr lang="zh-TW" altLang="en-US" smtClean="0"/>
              <a:t>2024/6/20</a:t>
            </a:fld>
            <a:endParaRPr lang="zh-TW" altLang="en-US"/>
          </a:p>
        </p:txBody>
      </p:sp>
      <p:sp>
        <p:nvSpPr>
          <p:cNvPr id="4" name="頁尾版面配置區 3"/>
          <p:cNvSpPr>
            <a:spLocks noGrp="1"/>
          </p:cNvSpPr>
          <p:nvPr>
            <p:ph type="ftr" sz="quarter" idx="2"/>
          </p:nvPr>
        </p:nvSpPr>
        <p:spPr>
          <a:xfrm>
            <a:off x="1" y="6397806"/>
            <a:ext cx="4275403" cy="33678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588627" y="6397806"/>
            <a:ext cx="4275403" cy="336788"/>
          </a:xfrm>
          <a:prstGeom prst="rect">
            <a:avLst/>
          </a:prstGeom>
        </p:spPr>
        <p:txBody>
          <a:bodyPr vert="horz" lIns="91440" tIns="45720" rIns="91440" bIns="45720" rtlCol="0" anchor="b"/>
          <a:lstStyle>
            <a:lvl1pPr algn="r">
              <a:defRPr sz="1200"/>
            </a:lvl1pPr>
          </a:lstStyle>
          <a:p>
            <a:fld id="{448B32AA-8049-409E-AB3C-85CA78400D4E}" type="slidenum">
              <a:rPr lang="zh-TW" altLang="en-US" smtClean="0"/>
              <a:t>‹#›</a:t>
            </a:fld>
            <a:endParaRPr lang="zh-TW" altLang="en-US"/>
          </a:p>
        </p:txBody>
      </p:sp>
    </p:spTree>
    <p:extLst>
      <p:ext uri="{BB962C8B-B14F-4D97-AF65-F5344CB8AC3E}">
        <p14:creationId xmlns:p14="http://schemas.microsoft.com/office/powerpoint/2010/main" val="2703359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4275403" cy="33795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588627" y="0"/>
            <a:ext cx="4275403" cy="337958"/>
          </a:xfrm>
          <a:prstGeom prst="rect">
            <a:avLst/>
          </a:prstGeom>
        </p:spPr>
        <p:txBody>
          <a:bodyPr vert="horz" lIns="91440" tIns="45720" rIns="91440" bIns="45720" rtlCol="0"/>
          <a:lstStyle>
            <a:lvl1pPr algn="r">
              <a:defRPr sz="1200"/>
            </a:lvl1pPr>
          </a:lstStyle>
          <a:p>
            <a:fld id="{67A93E37-0125-4B1A-AAF7-5D5B2235123C}" type="datetimeFigureOut">
              <a:rPr lang="zh-TW" altLang="en-US" smtClean="0"/>
              <a:t>2024/6/20</a:t>
            </a:fld>
            <a:endParaRPr lang="zh-TW" altLang="en-US"/>
          </a:p>
        </p:txBody>
      </p:sp>
      <p:sp>
        <p:nvSpPr>
          <p:cNvPr id="4" name="投影片圖像版面配置區 3"/>
          <p:cNvSpPr>
            <a:spLocks noGrp="1" noRot="1" noChangeAspect="1"/>
          </p:cNvSpPr>
          <p:nvPr>
            <p:ph type="sldImg" idx="2"/>
          </p:nvPr>
        </p:nvSpPr>
        <p:spPr>
          <a:xfrm>
            <a:off x="2913063" y="841375"/>
            <a:ext cx="4040187" cy="22733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86632" y="3241586"/>
            <a:ext cx="7893050" cy="2652207"/>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1" y="6397807"/>
            <a:ext cx="4275403" cy="33795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588627" y="6397807"/>
            <a:ext cx="4275403" cy="337957"/>
          </a:xfrm>
          <a:prstGeom prst="rect">
            <a:avLst/>
          </a:prstGeom>
        </p:spPr>
        <p:txBody>
          <a:bodyPr vert="horz" lIns="91440" tIns="45720" rIns="91440" bIns="45720" rtlCol="0" anchor="b"/>
          <a:lstStyle>
            <a:lvl1pPr algn="r">
              <a:defRPr sz="1200"/>
            </a:lvl1pPr>
          </a:lstStyle>
          <a:p>
            <a:fld id="{F92541AC-22D5-4D8E-B247-3E55B23B0420}" type="slidenum">
              <a:rPr lang="zh-TW" altLang="en-US" smtClean="0"/>
              <a:t>‹#›</a:t>
            </a:fld>
            <a:endParaRPr lang="zh-TW" altLang="en-US"/>
          </a:p>
        </p:txBody>
      </p:sp>
    </p:spTree>
    <p:extLst>
      <p:ext uri="{BB962C8B-B14F-4D97-AF65-F5344CB8AC3E}">
        <p14:creationId xmlns:p14="http://schemas.microsoft.com/office/powerpoint/2010/main" val="37623756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57019" rtl="0" eaLnBrk="1" fontAlgn="base" latinLnBrk="0" hangingPunct="1">
              <a:lnSpc>
                <a:spcPct val="100000"/>
              </a:lnSpc>
              <a:spcBef>
                <a:spcPct val="0"/>
              </a:spcBef>
              <a:spcAft>
                <a:spcPct val="0"/>
              </a:spcAft>
              <a:buClrTx/>
              <a:buSzTx/>
              <a:buFontTx/>
              <a:buNone/>
              <a:tabLst/>
              <a:defRPr/>
            </a:pPr>
            <a:fld id="{C4BADADB-C434-4AA5-8E7E-0DD629A1F172}" type="slidenum">
              <a:rPr kumimoji="1" lang="en-US" altLang="zh-TW" sz="1300" b="0" i="0" u="none" strike="noStrike" kern="1200" cap="none" spc="0" normalizeH="0" baseline="0" noProof="0" smtClean="0">
                <a:ln>
                  <a:noFill/>
                </a:ln>
                <a:solidFill>
                  <a:srgbClr val="000000"/>
                </a:solidFill>
                <a:effectLst/>
                <a:uLnTx/>
                <a:uFillTx/>
                <a:latin typeface="Garamond" pitchFamily="18" charset="0"/>
                <a:ea typeface="新細明體" pitchFamily="18" charset="-120"/>
                <a:cs typeface="+mn-cs"/>
              </a:rPr>
              <a:pPr marL="0" marR="0" lvl="0" indent="0" algn="r" defTabSz="957019" rtl="0" eaLnBrk="1" fontAlgn="base" latinLnBrk="0" hangingPunct="1">
                <a:lnSpc>
                  <a:spcPct val="100000"/>
                </a:lnSpc>
                <a:spcBef>
                  <a:spcPct val="0"/>
                </a:spcBef>
                <a:spcAft>
                  <a:spcPct val="0"/>
                </a:spcAft>
                <a:buClrTx/>
                <a:buSzTx/>
                <a:buFontTx/>
                <a:buNone/>
                <a:tabLst/>
                <a:defRPr/>
              </a:pPr>
              <a:t>1</a:t>
            </a:fld>
            <a:endParaRPr kumimoji="1" lang="en-US" altLang="zh-TW" sz="1300" b="0" i="0" u="none" strike="noStrike" kern="1200" cap="none" spc="0" normalizeH="0" baseline="0" noProof="0">
              <a:ln>
                <a:noFill/>
              </a:ln>
              <a:solidFill>
                <a:srgbClr val="000000"/>
              </a:solidFill>
              <a:effectLst/>
              <a:uLnTx/>
              <a:uFillTx/>
              <a:latin typeface="Garamond" pitchFamily="18" charset="0"/>
              <a:ea typeface="新細明體" pitchFamily="18" charset="-120"/>
              <a:cs typeface="+mn-cs"/>
            </a:endParaRPr>
          </a:p>
        </p:txBody>
      </p:sp>
    </p:spTree>
    <p:extLst>
      <p:ext uri="{BB962C8B-B14F-4D97-AF65-F5344CB8AC3E}">
        <p14:creationId xmlns:p14="http://schemas.microsoft.com/office/powerpoint/2010/main" val="107260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57019" rtl="0" eaLnBrk="1" fontAlgn="base" latinLnBrk="0" hangingPunct="1">
              <a:lnSpc>
                <a:spcPct val="100000"/>
              </a:lnSpc>
              <a:spcBef>
                <a:spcPct val="0"/>
              </a:spcBef>
              <a:spcAft>
                <a:spcPct val="0"/>
              </a:spcAft>
              <a:buClrTx/>
              <a:buSzTx/>
              <a:buFontTx/>
              <a:buNone/>
              <a:tabLst/>
              <a:defRPr/>
            </a:pPr>
            <a:fld id="{C4BADADB-C434-4AA5-8E7E-0DD629A1F172}" type="slidenum">
              <a:rPr kumimoji="1" lang="en-US" altLang="zh-TW" sz="1300" b="0" i="0" u="none" strike="noStrike" kern="1200" cap="none" spc="0" normalizeH="0" baseline="0" noProof="0" smtClean="0">
                <a:ln>
                  <a:noFill/>
                </a:ln>
                <a:solidFill>
                  <a:srgbClr val="000000"/>
                </a:solidFill>
                <a:effectLst/>
                <a:uLnTx/>
                <a:uFillTx/>
                <a:latin typeface="Garamond" pitchFamily="18" charset="0"/>
                <a:ea typeface="新細明體" pitchFamily="18" charset="-120"/>
                <a:cs typeface="+mn-cs"/>
              </a:rPr>
              <a:pPr marL="0" marR="0" lvl="0" indent="0" algn="r" defTabSz="957019" rtl="0" eaLnBrk="1" fontAlgn="base" latinLnBrk="0" hangingPunct="1">
                <a:lnSpc>
                  <a:spcPct val="100000"/>
                </a:lnSpc>
                <a:spcBef>
                  <a:spcPct val="0"/>
                </a:spcBef>
                <a:spcAft>
                  <a:spcPct val="0"/>
                </a:spcAft>
                <a:buClrTx/>
                <a:buSzTx/>
                <a:buFontTx/>
                <a:buNone/>
                <a:tabLst/>
                <a:defRPr/>
              </a:pPr>
              <a:t>2</a:t>
            </a:fld>
            <a:endParaRPr kumimoji="1" lang="en-US" altLang="zh-TW" sz="1300" b="0" i="0" u="none" strike="noStrike" kern="1200" cap="none" spc="0" normalizeH="0" baseline="0" noProof="0">
              <a:ln>
                <a:noFill/>
              </a:ln>
              <a:solidFill>
                <a:srgbClr val="000000"/>
              </a:solidFill>
              <a:effectLst/>
              <a:uLnTx/>
              <a:uFillTx/>
              <a:latin typeface="Garamond" pitchFamily="18" charset="0"/>
              <a:ea typeface="新細明體" pitchFamily="18" charset="-120"/>
              <a:cs typeface="+mn-cs"/>
            </a:endParaRPr>
          </a:p>
        </p:txBody>
      </p:sp>
    </p:spTree>
    <p:extLst>
      <p:ext uri="{BB962C8B-B14F-4D97-AF65-F5344CB8AC3E}">
        <p14:creationId xmlns:p14="http://schemas.microsoft.com/office/powerpoint/2010/main" val="368071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6722" indent="0" algn="ctr">
              <a:buNone/>
              <a:defRPr>
                <a:solidFill>
                  <a:schemeClr val="tx1">
                    <a:tint val="75000"/>
                  </a:schemeClr>
                </a:solidFill>
              </a:defRPr>
            </a:lvl2pPr>
            <a:lvl3pPr marL="913500" indent="0" algn="ctr">
              <a:buNone/>
              <a:defRPr>
                <a:solidFill>
                  <a:schemeClr val="tx1">
                    <a:tint val="75000"/>
                  </a:schemeClr>
                </a:solidFill>
              </a:defRPr>
            </a:lvl3pPr>
            <a:lvl4pPr marL="1370240" indent="0" algn="ctr">
              <a:buNone/>
              <a:defRPr>
                <a:solidFill>
                  <a:schemeClr val="tx1">
                    <a:tint val="75000"/>
                  </a:schemeClr>
                </a:solidFill>
              </a:defRPr>
            </a:lvl4pPr>
            <a:lvl5pPr marL="1826999" indent="0" algn="ctr">
              <a:buNone/>
              <a:defRPr>
                <a:solidFill>
                  <a:schemeClr val="tx1">
                    <a:tint val="75000"/>
                  </a:schemeClr>
                </a:solidFill>
              </a:defRPr>
            </a:lvl5pPr>
            <a:lvl6pPr marL="2283720" indent="0" algn="ctr">
              <a:buNone/>
              <a:defRPr>
                <a:solidFill>
                  <a:schemeClr val="tx1">
                    <a:tint val="75000"/>
                  </a:schemeClr>
                </a:solidFill>
              </a:defRPr>
            </a:lvl6pPr>
            <a:lvl7pPr marL="2740442" indent="0" algn="ctr">
              <a:buNone/>
              <a:defRPr>
                <a:solidFill>
                  <a:schemeClr val="tx1">
                    <a:tint val="75000"/>
                  </a:schemeClr>
                </a:solidFill>
              </a:defRPr>
            </a:lvl7pPr>
            <a:lvl8pPr marL="3197200" indent="0" algn="ctr">
              <a:buNone/>
              <a:defRPr>
                <a:solidFill>
                  <a:schemeClr val="tx1">
                    <a:tint val="75000"/>
                  </a:schemeClr>
                </a:solidFill>
              </a:defRPr>
            </a:lvl8pPr>
            <a:lvl9pPr marL="3653946"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693858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4367602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標題 1"/>
          <p:cNvSpPr>
            <a:spLocks noGrp="1"/>
          </p:cNvSpPr>
          <p:nvPr>
            <p:ph type="ctrTitle"/>
          </p:nvPr>
        </p:nvSpPr>
        <p:spPr>
          <a:xfrm>
            <a:off x="406021" y="1527572"/>
            <a:ext cx="6858000" cy="1790700"/>
          </a:xfrm>
        </p:spPr>
        <p:txBody>
          <a:bodyPr anchor="b"/>
          <a:lstStyle>
            <a:lvl1pPr algn="l">
              <a:defRPr sz="3300" i="1" baseline="0">
                <a:solidFill>
                  <a:schemeClr val="tx1"/>
                </a:solidFill>
                <a:latin typeface="Times New Roman" panose="02020603050405020304" pitchFamily="18" charset="0"/>
              </a:defRPr>
            </a:lvl1pPr>
          </a:lstStyle>
          <a:p>
            <a:endParaRPr lang="zh-TW" altLang="en-US" dirty="0"/>
          </a:p>
        </p:txBody>
      </p:sp>
    </p:spTree>
    <p:extLst>
      <p:ext uri="{BB962C8B-B14F-4D97-AF65-F5344CB8AC3E}">
        <p14:creationId xmlns:p14="http://schemas.microsoft.com/office/powerpoint/2010/main" val="40756915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841772"/>
            <a:ext cx="6858000" cy="1790700"/>
          </a:xfrm>
        </p:spPr>
        <p:txBody>
          <a:bodyPr anchor="b">
            <a:normAutofit/>
          </a:bodyPr>
          <a:lstStyle>
            <a:lvl1pPr algn="ctr">
              <a:defRPr kumimoji="1" lang="zh-TW" altLang="en-US" sz="3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2597137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2030806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23888" y="1282304"/>
            <a:ext cx="7886700" cy="2139553"/>
          </a:xfrm>
        </p:spPr>
        <p:txBody>
          <a:bodyPr anchor="b"/>
          <a:lstStyle>
            <a:lvl1pPr>
              <a:defRPr sz="45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2037629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28650" y="1369219"/>
            <a:ext cx="3886200" cy="326350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29150" y="1369219"/>
            <a:ext cx="3886200" cy="326350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1183171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29841" y="273844"/>
            <a:ext cx="7886700" cy="994172"/>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內容版面配置區 3"/>
          <p:cNvSpPr>
            <a:spLocks noGrp="1"/>
          </p:cNvSpPr>
          <p:nvPr>
            <p:ph sz="half" idx="2"/>
          </p:nvPr>
        </p:nvSpPr>
        <p:spPr>
          <a:xfrm>
            <a:off x="629842" y="1878806"/>
            <a:ext cx="3868340" cy="276344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內容版面配置區 5"/>
          <p:cNvSpPr>
            <a:spLocks noGrp="1"/>
          </p:cNvSpPr>
          <p:nvPr>
            <p:ph sz="quarter" idx="4"/>
          </p:nvPr>
        </p:nvSpPr>
        <p:spPr>
          <a:xfrm>
            <a:off x="4629150" y="1878806"/>
            <a:ext cx="3887391" cy="276344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3378058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3825279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18949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29841" y="342900"/>
            <a:ext cx="2949178" cy="1200150"/>
          </a:xfrm>
        </p:spPr>
        <p:txBody>
          <a:bodyPr anchor="b"/>
          <a:lstStyle>
            <a:lvl1pPr>
              <a:defRPr sz="24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131716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80"/>
            <a:ext cx="8229600" cy="755650"/>
          </a:xfrm>
        </p:spPr>
        <p:txBody>
          <a:bodyPr/>
          <a:lstStyle>
            <a:lvl1pPr algn="ctr">
              <a:defRPr kumimoji="1" lang="zh-TW" altLang="en-US" sz="3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3041283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29841" y="342900"/>
            <a:ext cx="2949178" cy="1200150"/>
          </a:xfrm>
        </p:spPr>
        <p:txBody>
          <a:bodyPr anchor="b"/>
          <a:lstStyle>
            <a:lvl1pPr>
              <a:defRPr sz="24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326765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1087592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273844"/>
            <a:ext cx="1971675" cy="4358879"/>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28650" y="273844"/>
            <a:ext cx="5800725" cy="4358879"/>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4676A67-98B4-47DD-ADBD-1F10EDEAE866}" type="datetimeFigureOut">
              <a:rPr lang="zh-TW" altLang="en-US" smtClean="0"/>
              <a:t>2024/6/20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CF68912-E366-4690-A4D4-BFF52DBED2DE}" type="slidenum">
              <a:rPr lang="zh-TW" altLang="en-US" smtClean="0"/>
              <a:t>‹#›</a:t>
            </a:fld>
            <a:endParaRPr lang="zh-TW" altLang="en-US"/>
          </a:p>
        </p:txBody>
      </p:sp>
    </p:spTree>
    <p:extLst>
      <p:ext uri="{BB962C8B-B14F-4D97-AF65-F5344CB8AC3E}">
        <p14:creationId xmlns:p14="http://schemas.microsoft.com/office/powerpoint/2010/main" val="1566747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6722" indent="0" algn="ctr">
              <a:buNone/>
              <a:defRPr>
                <a:solidFill>
                  <a:schemeClr val="tx1">
                    <a:tint val="75000"/>
                  </a:schemeClr>
                </a:solidFill>
              </a:defRPr>
            </a:lvl2pPr>
            <a:lvl3pPr marL="913500" indent="0" algn="ctr">
              <a:buNone/>
              <a:defRPr>
                <a:solidFill>
                  <a:schemeClr val="tx1">
                    <a:tint val="75000"/>
                  </a:schemeClr>
                </a:solidFill>
              </a:defRPr>
            </a:lvl3pPr>
            <a:lvl4pPr marL="1370240" indent="0" algn="ctr">
              <a:buNone/>
              <a:defRPr>
                <a:solidFill>
                  <a:schemeClr val="tx1">
                    <a:tint val="75000"/>
                  </a:schemeClr>
                </a:solidFill>
              </a:defRPr>
            </a:lvl4pPr>
            <a:lvl5pPr marL="1826999" indent="0" algn="ctr">
              <a:buNone/>
              <a:defRPr>
                <a:solidFill>
                  <a:schemeClr val="tx1">
                    <a:tint val="75000"/>
                  </a:schemeClr>
                </a:solidFill>
              </a:defRPr>
            </a:lvl5pPr>
            <a:lvl6pPr marL="2283720" indent="0" algn="ctr">
              <a:buNone/>
              <a:defRPr>
                <a:solidFill>
                  <a:schemeClr val="tx1">
                    <a:tint val="75000"/>
                  </a:schemeClr>
                </a:solidFill>
              </a:defRPr>
            </a:lvl6pPr>
            <a:lvl7pPr marL="2740442" indent="0" algn="ctr">
              <a:buNone/>
              <a:defRPr>
                <a:solidFill>
                  <a:schemeClr val="tx1">
                    <a:tint val="75000"/>
                  </a:schemeClr>
                </a:solidFill>
              </a:defRPr>
            </a:lvl7pPr>
            <a:lvl8pPr marL="3197200" indent="0" algn="ctr">
              <a:buNone/>
              <a:defRPr>
                <a:solidFill>
                  <a:schemeClr val="tx1">
                    <a:tint val="75000"/>
                  </a:schemeClr>
                </a:solidFill>
              </a:defRPr>
            </a:lvl8pPr>
            <a:lvl9pPr marL="3653946"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7388031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自訂版面配置">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標題 1"/>
          <p:cNvSpPr>
            <a:spLocks noGrp="1"/>
          </p:cNvSpPr>
          <p:nvPr>
            <p:ph type="ctrTitle"/>
          </p:nvPr>
        </p:nvSpPr>
        <p:spPr>
          <a:xfrm>
            <a:off x="406021" y="1527572"/>
            <a:ext cx="6858000" cy="1790700"/>
          </a:xfrm>
        </p:spPr>
        <p:txBody>
          <a:bodyPr anchor="b"/>
          <a:lstStyle>
            <a:lvl1pPr algn="l">
              <a:defRPr sz="3300" i="1" baseline="0">
                <a:solidFill>
                  <a:schemeClr val="tx1"/>
                </a:solidFill>
                <a:latin typeface="Times New Roman" panose="02020603050405020304" pitchFamily="18" charset="0"/>
              </a:defRPr>
            </a:lvl1pPr>
          </a:lstStyle>
          <a:p>
            <a:endParaRPr lang="zh-TW" altLang="en-US" dirty="0"/>
          </a:p>
        </p:txBody>
      </p:sp>
    </p:spTree>
    <p:extLst>
      <p:ext uri="{BB962C8B-B14F-4D97-AF65-F5344CB8AC3E}">
        <p14:creationId xmlns:p14="http://schemas.microsoft.com/office/powerpoint/2010/main" val="58493098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694707" y="1596488"/>
            <a:ext cx="6400800" cy="1314450"/>
          </a:xfrm>
          <a:effectLst/>
        </p:spPr>
        <p:txBody>
          <a:bodyPr>
            <a:normAutofit/>
          </a:bodyPr>
          <a:lstStyle>
            <a:lvl1pPr marL="0" indent="0" algn="l">
              <a:buNone/>
              <a:defRPr kumimoji="1" lang="zh-TW" altLang="en-US" sz="4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Tree>
    <p:extLst>
      <p:ext uri="{BB962C8B-B14F-4D97-AF65-F5344CB8AC3E}">
        <p14:creationId xmlns:p14="http://schemas.microsoft.com/office/powerpoint/2010/main" val="10969988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a:xfrm>
            <a:off x="457200" y="936051"/>
            <a:ext cx="8229600" cy="357505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8" name="標題 7"/>
          <p:cNvSpPr>
            <a:spLocks noGrp="1"/>
          </p:cNvSpPr>
          <p:nvPr>
            <p:ph type="title"/>
          </p:nvPr>
        </p:nvSpPr>
        <p:spPr>
          <a:xfrm>
            <a:off x="457200" y="86880"/>
            <a:ext cx="8229600" cy="755650"/>
          </a:xfrm>
        </p:spPr>
        <p:txBody>
          <a:bodyPr/>
          <a:lstStyle>
            <a:lvl1pPr algn="l">
              <a:defRPr sz="3200"/>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032187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69"/>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69"/>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693761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7"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1"/>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33"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33" y="1631951"/>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156762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8660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effectLst/>
        </p:spPr>
        <p:txBody>
          <a:bodyPr/>
          <a:lstStyle>
            <a:lvl1pPr>
              <a:defRPr b="1"/>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457200" y="120019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9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615531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45178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457219" y="204807"/>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807"/>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19"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6812949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1792288" y="3600451"/>
            <a:ext cx="5486400" cy="4254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5199651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46621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4"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排標題 1"/>
          <p:cNvSpPr>
            <a:spLocks noGrp="1"/>
          </p:cNvSpPr>
          <p:nvPr>
            <p:ph type="title" orient="vert"/>
          </p:nvPr>
        </p:nvSpPr>
        <p:spPr>
          <a:xfrm>
            <a:off x="6629400" y="206377"/>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7"/>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40545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3"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0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720076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2" name="圖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61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0938"/>
            <a:ext cx="4040188" cy="481012"/>
          </a:xfrm>
        </p:spPr>
        <p:txBody>
          <a:bodyPr anchor="b"/>
          <a:lstStyle>
            <a:lvl1pPr marL="0" indent="0">
              <a:buNone/>
              <a:defRPr sz="2400" b="1"/>
            </a:lvl1pPr>
            <a:lvl2pPr marL="456722" indent="0">
              <a:buNone/>
              <a:defRPr sz="2000" b="1"/>
            </a:lvl2pPr>
            <a:lvl3pPr marL="913500" indent="0">
              <a:buNone/>
              <a:defRPr sz="1800" b="1"/>
            </a:lvl3pPr>
            <a:lvl4pPr marL="1370240" indent="0">
              <a:buNone/>
              <a:defRPr sz="1600" b="1"/>
            </a:lvl4pPr>
            <a:lvl5pPr marL="1826999" indent="0">
              <a:buNone/>
              <a:defRPr sz="1600" b="1"/>
            </a:lvl5pPr>
            <a:lvl6pPr marL="2283720" indent="0">
              <a:buNone/>
              <a:defRPr sz="1600" b="1"/>
            </a:lvl6pPr>
            <a:lvl7pPr marL="2740442" indent="0">
              <a:buNone/>
              <a:defRPr sz="1600" b="1"/>
            </a:lvl7pPr>
            <a:lvl8pPr marL="3197200" indent="0">
              <a:buNone/>
              <a:defRPr sz="1600" b="1"/>
            </a:lvl8pPr>
            <a:lvl9pPr marL="3653946"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951"/>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65" y="1150938"/>
            <a:ext cx="4041775" cy="481012"/>
          </a:xfrm>
        </p:spPr>
        <p:txBody>
          <a:bodyPr anchor="b"/>
          <a:lstStyle>
            <a:lvl1pPr marL="0" indent="0">
              <a:buNone/>
              <a:defRPr sz="2400" b="1"/>
            </a:lvl1pPr>
            <a:lvl2pPr marL="456722" indent="0">
              <a:buNone/>
              <a:defRPr sz="2000" b="1"/>
            </a:lvl2pPr>
            <a:lvl3pPr marL="913500" indent="0">
              <a:buNone/>
              <a:defRPr sz="1800" b="1"/>
            </a:lvl3pPr>
            <a:lvl4pPr marL="1370240" indent="0">
              <a:buNone/>
              <a:defRPr sz="1600" b="1"/>
            </a:lvl4pPr>
            <a:lvl5pPr marL="1826999" indent="0">
              <a:buNone/>
              <a:defRPr sz="1600" b="1"/>
            </a:lvl5pPr>
            <a:lvl6pPr marL="2283720" indent="0">
              <a:buNone/>
              <a:defRPr sz="1600" b="1"/>
            </a:lvl6pPr>
            <a:lvl7pPr marL="2740442" indent="0">
              <a:buNone/>
              <a:defRPr sz="1600" b="1"/>
            </a:lvl7pPr>
            <a:lvl8pPr marL="3197200" indent="0">
              <a:buNone/>
              <a:defRPr sz="1600" b="1"/>
            </a:lvl8pPr>
            <a:lvl9pPr marL="3653946"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65" y="1631951"/>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51383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44295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56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2" y="204828"/>
            <a:ext cx="3008313" cy="8715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82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2" y="1076325"/>
            <a:ext cx="3008313" cy="3517900"/>
          </a:xfrm>
        </p:spPr>
        <p:txBody>
          <a:bodyPr/>
          <a:lstStyle>
            <a:lvl1pPr marL="0" indent="0">
              <a:buNone/>
              <a:defRPr sz="1400"/>
            </a:lvl1pPr>
            <a:lvl2pPr marL="456722" indent="0">
              <a:buNone/>
              <a:defRPr sz="1200"/>
            </a:lvl2pPr>
            <a:lvl3pPr marL="913500" indent="0">
              <a:buNone/>
              <a:defRPr sz="1000"/>
            </a:lvl3pPr>
            <a:lvl4pPr marL="1370240" indent="0">
              <a:buNone/>
              <a:defRPr sz="900"/>
            </a:lvl4pPr>
            <a:lvl5pPr marL="1826999" indent="0">
              <a:buNone/>
              <a:defRPr sz="900"/>
            </a:lvl5pPr>
            <a:lvl6pPr marL="2283720" indent="0">
              <a:buNone/>
              <a:defRPr sz="900"/>
            </a:lvl6pPr>
            <a:lvl7pPr marL="2740442" indent="0">
              <a:buNone/>
              <a:defRPr sz="900"/>
            </a:lvl7pPr>
            <a:lvl8pPr marL="3197200" indent="0">
              <a:buNone/>
              <a:defRPr sz="900"/>
            </a:lvl8pPr>
            <a:lvl9pPr marL="3653946"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25809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8414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直排標題及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6377"/>
            <a:ext cx="2057400" cy="438785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6377"/>
            <a:ext cx="6019800" cy="43878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07957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3555"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2" tIns="45681" rIns="91362" bIns="45681" numCol="1" anchor="ctr" anchorCtr="0" compatLnSpc="1">
            <a:prstTxWarp prst="textNoShape">
              <a:avLst/>
            </a:prstTxWarp>
          </a:bodyPr>
          <a:lstStyle/>
          <a:p>
            <a:pPr lvl="0"/>
            <a:r>
              <a:rPr lang="zh-TW" altLang="en-US" dirty="0" smtClean="0"/>
              <a:t>按一下以編輯母片標題樣式</a:t>
            </a:r>
          </a:p>
        </p:txBody>
      </p:sp>
      <p:sp>
        <p:nvSpPr>
          <p:cNvPr id="23556"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2" tIns="45681" rIns="91362" bIns="45681"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4" name="日期版面配置區 3"/>
          <p:cNvSpPr>
            <a:spLocks noGrp="1"/>
          </p:cNvSpPr>
          <p:nvPr>
            <p:ph type="dt" sz="half" idx="2"/>
          </p:nvPr>
        </p:nvSpPr>
        <p:spPr>
          <a:xfrm>
            <a:off x="457200" y="4767264"/>
            <a:ext cx="2133600" cy="274637"/>
          </a:xfrm>
          <a:prstGeom prst="rect">
            <a:avLst/>
          </a:prstGeom>
        </p:spPr>
        <p:txBody>
          <a:bodyPr vert="horz" lIns="91362" tIns="45681" rIns="91362" bIns="45681" rtlCol="0" anchor="ctr"/>
          <a:lstStyle>
            <a:lvl1pPr algn="l" eaLnBrk="1" hangingPunct="1">
              <a:defRPr sz="1200" baseline="0">
                <a:solidFill>
                  <a:prstClr val="black">
                    <a:tint val="75000"/>
                  </a:prstClr>
                </a:solidFill>
                <a:latin typeface="Calibri" panose="020F0502020204030204" pitchFamily="34" charset="0"/>
                <a:ea typeface="微軟正黑體" panose="020B0604030504040204" pitchFamily="34" charset="-120"/>
              </a:defRPr>
            </a:lvl1pPr>
          </a:lstStyle>
          <a:p>
            <a:pPr>
              <a:defRPr/>
            </a:pPr>
            <a:fld id="{1F69E4B0-1C86-4745-9F82-5CA4CFDC7A84}" type="datetimeFigureOut">
              <a:rPr lang="zh-TW" altLang="en-US" smtClean="0"/>
              <a:pPr>
                <a:defRPr/>
              </a:pPr>
              <a:t>2024/6/20</a:t>
            </a:fld>
            <a:endParaRPr lang="zh-TW" altLang="en-US"/>
          </a:p>
        </p:txBody>
      </p:sp>
      <p:sp>
        <p:nvSpPr>
          <p:cNvPr id="5" name="頁尾版面配置區 4"/>
          <p:cNvSpPr>
            <a:spLocks noGrp="1"/>
          </p:cNvSpPr>
          <p:nvPr>
            <p:ph type="ftr" sz="quarter" idx="3"/>
          </p:nvPr>
        </p:nvSpPr>
        <p:spPr>
          <a:xfrm>
            <a:off x="3124200" y="4767264"/>
            <a:ext cx="2895600" cy="274637"/>
          </a:xfrm>
          <a:prstGeom prst="rect">
            <a:avLst/>
          </a:prstGeom>
        </p:spPr>
        <p:txBody>
          <a:bodyPr vert="horz" lIns="91362" tIns="45681" rIns="91362" bIns="45681" rtlCol="0" anchor="ctr"/>
          <a:lstStyle>
            <a:lvl1pPr algn="ctr" eaLnBrk="1" hangingPunct="1">
              <a:defRPr sz="1200" baseline="0">
                <a:solidFill>
                  <a:prstClr val="black">
                    <a:tint val="75000"/>
                  </a:prstClr>
                </a:solidFill>
                <a:latin typeface="Calibri" panose="020F0502020204030204" pitchFamily="34" charset="0"/>
                <a:ea typeface="微軟正黑體" panose="020B0604030504040204" pitchFamily="34" charset="-120"/>
              </a:defRPr>
            </a:lvl1pPr>
          </a:lstStyle>
          <a:p>
            <a:pPr>
              <a:defRPr/>
            </a:pPr>
            <a:endParaRPr lang="zh-TW" altLang="en-US"/>
          </a:p>
        </p:txBody>
      </p:sp>
      <p:sp>
        <p:nvSpPr>
          <p:cNvPr id="6" name="投影片編號版面配置區 5"/>
          <p:cNvSpPr>
            <a:spLocks noGrp="1"/>
          </p:cNvSpPr>
          <p:nvPr>
            <p:ph type="sldNum" sz="quarter" idx="4"/>
          </p:nvPr>
        </p:nvSpPr>
        <p:spPr>
          <a:xfrm>
            <a:off x="6553200" y="4767264"/>
            <a:ext cx="2133600" cy="274637"/>
          </a:xfrm>
          <a:prstGeom prst="rect">
            <a:avLst/>
          </a:prstGeom>
        </p:spPr>
        <p:txBody>
          <a:bodyPr vert="horz" wrap="square" lIns="91362" tIns="45681" rIns="91362" bIns="45681" numCol="1" anchor="ctr" anchorCtr="0" compatLnSpc="1">
            <a:prstTxWarp prst="textNoShape">
              <a:avLst/>
            </a:prstTxWarp>
          </a:bodyPr>
          <a:lstStyle>
            <a:lvl1pPr algn="r" eaLnBrk="1" hangingPunct="1">
              <a:defRPr sz="1200" baseline="0">
                <a:solidFill>
                  <a:srgbClr val="898989"/>
                </a:solidFill>
                <a:latin typeface="Calibri" panose="020F0502020204030204" pitchFamily="34" charset="0"/>
                <a:ea typeface="微軟正黑體" panose="020B0604030504040204" pitchFamily="34" charset="-120"/>
              </a:defRPr>
            </a:lvl1pPr>
          </a:lstStyle>
          <a:p>
            <a:fld id="{E00FCB06-866F-4430-B409-7A877FFE7876}" type="slidenum">
              <a:rPr lang="zh-TW" altLang="en-US" smtClean="0"/>
              <a:pPr/>
              <a:t>‹#›</a:t>
            </a:fld>
            <a:endParaRPr lang="zh-TW" altLang="en-US"/>
          </a:p>
        </p:txBody>
      </p:sp>
    </p:spTree>
    <p:extLst>
      <p:ext uri="{BB962C8B-B14F-4D97-AF65-F5344CB8AC3E}">
        <p14:creationId xmlns:p14="http://schemas.microsoft.com/office/powerpoint/2010/main" val="3382277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kumimoji="1" lang="zh-TW" altLang="en-US" sz="3000" b="1" kern="0" baseline="0" dirty="0" smtClean="0">
          <a:solidFill>
            <a:srgbClr val="002060"/>
          </a:solidFill>
          <a:effectLst/>
          <a:latin typeface="Calibri" panose="020F0502020204030204" pitchFamily="34" charset="0"/>
          <a:ea typeface="微軟正黑體" pitchFamily="34" charset="-120"/>
          <a:cs typeface="Arial" panose="020B0604020202020204" pitchFamily="34" charset="0"/>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6722" algn="ctr" rtl="0" fontAlgn="base">
        <a:spcBef>
          <a:spcPct val="0"/>
        </a:spcBef>
        <a:spcAft>
          <a:spcPct val="0"/>
        </a:spcAft>
        <a:defRPr sz="4000" b="1">
          <a:solidFill>
            <a:schemeClr val="tx1"/>
          </a:solidFill>
          <a:latin typeface="Arial" charset="0"/>
          <a:ea typeface="微軟正黑體" pitchFamily="34" charset="-120"/>
        </a:defRPr>
      </a:lvl6pPr>
      <a:lvl7pPr marL="913500" algn="ctr" rtl="0" fontAlgn="base">
        <a:spcBef>
          <a:spcPct val="0"/>
        </a:spcBef>
        <a:spcAft>
          <a:spcPct val="0"/>
        </a:spcAft>
        <a:defRPr sz="4000" b="1">
          <a:solidFill>
            <a:schemeClr val="tx1"/>
          </a:solidFill>
          <a:latin typeface="Arial" charset="0"/>
          <a:ea typeface="微軟正黑體" pitchFamily="34" charset="-120"/>
        </a:defRPr>
      </a:lvl7pPr>
      <a:lvl8pPr marL="1370240" algn="ctr" rtl="0" fontAlgn="base">
        <a:spcBef>
          <a:spcPct val="0"/>
        </a:spcBef>
        <a:spcAft>
          <a:spcPct val="0"/>
        </a:spcAft>
        <a:defRPr sz="4000" b="1">
          <a:solidFill>
            <a:schemeClr val="tx1"/>
          </a:solidFill>
          <a:latin typeface="Arial" charset="0"/>
          <a:ea typeface="微軟正黑體" pitchFamily="34" charset="-120"/>
        </a:defRPr>
      </a:lvl8pPr>
      <a:lvl9pPr marL="1826999"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1305" indent="-341305" algn="l" rtl="0" eaLnBrk="0" fontAlgn="base" hangingPunct="0">
        <a:spcBef>
          <a:spcPct val="20000"/>
        </a:spcBef>
        <a:spcAft>
          <a:spcPct val="0"/>
        </a:spcAft>
        <a:buFont typeface="Arial" panose="020B0604020202020204" pitchFamily="34" charset="0"/>
        <a:buChar char="•"/>
        <a:defRPr sz="2700" kern="1200" baseline="0">
          <a:solidFill>
            <a:schemeClr val="tx1"/>
          </a:solidFill>
          <a:latin typeface="Calibri" panose="020F0502020204030204" pitchFamily="34" charset="0"/>
          <a:ea typeface="微軟正黑體" pitchFamily="34" charset="-120"/>
          <a:cs typeface="+mn-cs"/>
        </a:defRPr>
      </a:lvl1pPr>
      <a:lvl2pPr marL="741344" indent="-284156"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Calibri" panose="020F0502020204030204" pitchFamily="34" charset="0"/>
          <a:ea typeface="微軟正黑體" pitchFamily="34" charset="-120"/>
          <a:cs typeface="+mn-cs"/>
        </a:defRPr>
      </a:lvl2pPr>
      <a:lvl3pPr marL="1141385" indent="-227007" algn="l" rtl="0" eaLnBrk="0" fontAlgn="base" hangingPunct="0">
        <a:spcBef>
          <a:spcPct val="20000"/>
        </a:spcBef>
        <a:spcAft>
          <a:spcPct val="0"/>
        </a:spcAft>
        <a:buFont typeface="Arial" panose="020B0604020202020204" pitchFamily="34" charset="0"/>
        <a:buChar char="•"/>
        <a:defRPr sz="1800" kern="1200" baseline="0">
          <a:solidFill>
            <a:schemeClr val="tx1"/>
          </a:solidFill>
          <a:latin typeface="Calibri" panose="020F0502020204030204" pitchFamily="34" charset="0"/>
          <a:ea typeface="微軟正黑體" pitchFamily="34" charset="-120"/>
          <a:cs typeface="+mn-cs"/>
        </a:defRPr>
      </a:lvl3pPr>
      <a:lvl4pPr marL="1598573" indent="-227007" algn="l" rtl="0" eaLnBrk="0" fontAlgn="base" hangingPunct="0">
        <a:spcBef>
          <a:spcPct val="20000"/>
        </a:spcBef>
        <a:spcAft>
          <a:spcPct val="0"/>
        </a:spcAft>
        <a:buFont typeface="Arial" panose="020B0604020202020204" pitchFamily="34" charset="0"/>
        <a:buChar char="–"/>
        <a:defRPr sz="1500" kern="1200" baseline="0">
          <a:solidFill>
            <a:schemeClr val="tx1"/>
          </a:solidFill>
          <a:latin typeface="Calibri" panose="020F0502020204030204" pitchFamily="34" charset="0"/>
          <a:ea typeface="微軟正黑體" pitchFamily="34" charset="-120"/>
          <a:cs typeface="+mn-cs"/>
        </a:defRPr>
      </a:lvl4pPr>
      <a:lvl5pPr marL="2054174" indent="-227007" algn="l" rtl="0" eaLnBrk="0" fontAlgn="base" hangingPunct="0">
        <a:spcBef>
          <a:spcPct val="20000"/>
        </a:spcBef>
        <a:spcAft>
          <a:spcPct val="0"/>
        </a:spcAft>
        <a:buFont typeface="Arial" panose="020B0604020202020204" pitchFamily="34" charset="0"/>
        <a:buChar char="»"/>
        <a:defRPr sz="1500" kern="1200" baseline="0">
          <a:solidFill>
            <a:schemeClr val="tx1"/>
          </a:solidFill>
          <a:latin typeface="Calibri" panose="020F0502020204030204" pitchFamily="34" charset="0"/>
          <a:ea typeface="微軟正黑體" pitchFamily="34" charset="-120"/>
          <a:cs typeface="+mn-cs"/>
        </a:defRPr>
      </a:lvl5pPr>
      <a:lvl6pPr marL="2512080" indent="-228360" algn="l" defTabSz="9135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8840" indent="-228360" algn="l" defTabSz="9135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5580" indent="-228360" algn="l" defTabSz="9135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2320" indent="-228360" algn="l" defTabSz="9135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3500" rtl="0" eaLnBrk="1" latinLnBrk="0" hangingPunct="1">
        <a:defRPr sz="1800" kern="1200">
          <a:solidFill>
            <a:schemeClr val="tx1"/>
          </a:solidFill>
          <a:latin typeface="+mn-lt"/>
          <a:ea typeface="+mn-ea"/>
          <a:cs typeface="+mn-cs"/>
        </a:defRPr>
      </a:lvl1pPr>
      <a:lvl2pPr marL="456722" algn="l" defTabSz="913500" rtl="0" eaLnBrk="1" latinLnBrk="0" hangingPunct="1">
        <a:defRPr sz="1800" kern="1200">
          <a:solidFill>
            <a:schemeClr val="tx1"/>
          </a:solidFill>
          <a:latin typeface="+mn-lt"/>
          <a:ea typeface="+mn-ea"/>
          <a:cs typeface="+mn-cs"/>
        </a:defRPr>
      </a:lvl2pPr>
      <a:lvl3pPr marL="913500" algn="l" defTabSz="913500" rtl="0" eaLnBrk="1" latinLnBrk="0" hangingPunct="1">
        <a:defRPr sz="1800" kern="1200">
          <a:solidFill>
            <a:schemeClr val="tx1"/>
          </a:solidFill>
          <a:latin typeface="+mn-lt"/>
          <a:ea typeface="+mn-ea"/>
          <a:cs typeface="+mn-cs"/>
        </a:defRPr>
      </a:lvl3pPr>
      <a:lvl4pPr marL="1370240" algn="l" defTabSz="913500" rtl="0" eaLnBrk="1" latinLnBrk="0" hangingPunct="1">
        <a:defRPr sz="1800" kern="1200">
          <a:solidFill>
            <a:schemeClr val="tx1"/>
          </a:solidFill>
          <a:latin typeface="+mn-lt"/>
          <a:ea typeface="+mn-ea"/>
          <a:cs typeface="+mn-cs"/>
        </a:defRPr>
      </a:lvl4pPr>
      <a:lvl5pPr marL="1826999" algn="l" defTabSz="913500" rtl="0" eaLnBrk="1" latinLnBrk="0" hangingPunct="1">
        <a:defRPr sz="1800" kern="1200">
          <a:solidFill>
            <a:schemeClr val="tx1"/>
          </a:solidFill>
          <a:latin typeface="+mn-lt"/>
          <a:ea typeface="+mn-ea"/>
          <a:cs typeface="+mn-cs"/>
        </a:defRPr>
      </a:lvl5pPr>
      <a:lvl6pPr marL="2283720" algn="l" defTabSz="913500" rtl="0" eaLnBrk="1" latinLnBrk="0" hangingPunct="1">
        <a:defRPr sz="1800" kern="1200">
          <a:solidFill>
            <a:schemeClr val="tx1"/>
          </a:solidFill>
          <a:latin typeface="+mn-lt"/>
          <a:ea typeface="+mn-ea"/>
          <a:cs typeface="+mn-cs"/>
        </a:defRPr>
      </a:lvl6pPr>
      <a:lvl7pPr marL="2740442" algn="l" defTabSz="913500" rtl="0" eaLnBrk="1" latinLnBrk="0" hangingPunct="1">
        <a:defRPr sz="1800" kern="1200">
          <a:solidFill>
            <a:schemeClr val="tx1"/>
          </a:solidFill>
          <a:latin typeface="+mn-lt"/>
          <a:ea typeface="+mn-ea"/>
          <a:cs typeface="+mn-cs"/>
        </a:defRPr>
      </a:lvl7pPr>
      <a:lvl8pPr marL="3197200" algn="l" defTabSz="913500" rtl="0" eaLnBrk="1" latinLnBrk="0" hangingPunct="1">
        <a:defRPr sz="1800" kern="1200">
          <a:solidFill>
            <a:schemeClr val="tx1"/>
          </a:solidFill>
          <a:latin typeface="+mn-lt"/>
          <a:ea typeface="+mn-ea"/>
          <a:cs typeface="+mn-cs"/>
        </a:defRPr>
      </a:lvl8pPr>
      <a:lvl9pPr marL="3653946" algn="l" defTabSz="9135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軟正黑體" panose="020B0604030504040204" pitchFamily="34" charset="-120"/>
              </a:defRPr>
            </a:lvl1pPr>
          </a:lstStyle>
          <a:p>
            <a:fld id="{F4676A67-98B4-47DD-ADBD-1F10EDEAE866}" type="datetimeFigureOut">
              <a:rPr lang="zh-TW" altLang="en-US" smtClean="0"/>
              <a:pPr/>
              <a:t>2024/6/20</a:t>
            </a:fld>
            <a:endParaRPr lang="zh-TW" altLang="en-US"/>
          </a:p>
        </p:txBody>
      </p:sp>
      <p:sp>
        <p:nvSpPr>
          <p:cNvPr id="5" name="頁尾版面配置區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軟正黑體"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軟正黑體" panose="020B0604030504040204" pitchFamily="34" charset="-120"/>
              </a:defRPr>
            </a:lvl1pPr>
          </a:lstStyle>
          <a:p>
            <a:fld id="{CCF68912-E366-4690-A4D4-BFF52DBED2DE}" type="slidenum">
              <a:rPr lang="zh-TW" altLang="en-US" smtClean="0"/>
              <a:pPr/>
              <a:t>‹#›</a:t>
            </a:fld>
            <a:endParaRPr lang="zh-TW" altLang="en-US"/>
          </a:p>
        </p:txBody>
      </p:sp>
    </p:spTree>
    <p:extLst>
      <p:ext uri="{BB962C8B-B14F-4D97-AF65-F5344CB8AC3E}">
        <p14:creationId xmlns:p14="http://schemas.microsoft.com/office/powerpoint/2010/main" val="2329872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 id="2147483688" r:id="rId13"/>
  </p:sldLayoutIdLst>
  <p:timing>
    <p:tnLst>
      <p:par>
        <p:cTn id="1" dur="indefinite" restart="never" nodeType="tmRoot"/>
      </p:par>
    </p:tnLst>
  </p:timing>
  <p:txStyles>
    <p:titleStyle>
      <a:lvl1pPr algn="ctr" defTabSz="685800" rtl="0" eaLnBrk="1" latinLnBrk="0" hangingPunct="1">
        <a:lnSpc>
          <a:spcPct val="90000"/>
        </a:lnSpc>
        <a:spcBef>
          <a:spcPct val="0"/>
        </a:spcBef>
        <a:buNone/>
        <a:defRPr kumimoji="1" lang="zh-TW" altLang="en-US" sz="3000" b="1" kern="0" baseline="0" dirty="0">
          <a:solidFill>
            <a:srgbClr val="002060"/>
          </a:solidFill>
          <a:effectLst/>
          <a:latin typeface="Calibri" panose="020F0502020204030204" pitchFamily="34" charset="0"/>
          <a:ea typeface="微軟正黑體" panose="020B0604030504040204" pitchFamily="34" charset="-12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baseline="0">
          <a:solidFill>
            <a:schemeClr val="tx1"/>
          </a:solidFill>
          <a:latin typeface="Calibri" panose="020F0502020204030204" pitchFamily="34" charset="0"/>
          <a:ea typeface="微軟正黑體" panose="020B0604030504040204" pitchFamily="34" charset="-12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700" kern="1200" baseline="0">
          <a:solidFill>
            <a:schemeClr val="tx1"/>
          </a:solidFill>
          <a:latin typeface="Calibri" panose="020F0502020204030204" pitchFamily="34" charset="0"/>
          <a:ea typeface="微軟正黑體" panose="020B0604030504040204" pitchFamily="34" charset="-12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700" kern="1200" baseline="0">
          <a:solidFill>
            <a:schemeClr val="tx1"/>
          </a:solidFill>
          <a:latin typeface="Calibri" panose="020F0502020204030204" pitchFamily="34" charset="0"/>
          <a:ea typeface="微軟正黑體" panose="020B0604030504040204" pitchFamily="34" charset="-12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700" kern="1200" baseline="0">
          <a:solidFill>
            <a:schemeClr val="tx1"/>
          </a:solidFill>
          <a:latin typeface="Calibri" panose="020F0502020204030204" pitchFamily="34" charset="0"/>
          <a:ea typeface="微軟正黑體" panose="020B0604030504040204" pitchFamily="34" charset="-12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700" kern="1200" baseline="0">
          <a:solidFill>
            <a:schemeClr val="tx1"/>
          </a:solidFill>
          <a:latin typeface="Calibri" panose="020F0502020204030204" pitchFamily="34" charset="0"/>
          <a:ea typeface="微軟正黑體" panose="020B0604030504040204" pitchFamily="34" charset="-12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7"/>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392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標題版面配置區 1"/>
          <p:cNvSpPr>
            <a:spLocks noGrp="1"/>
          </p:cNvSpPr>
          <p:nvPr>
            <p:ph type="title"/>
          </p:nvPr>
        </p:nvSpPr>
        <p:spPr bwMode="auto">
          <a:xfrm>
            <a:off x="457200" y="3968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文字版面配置區 2"/>
          <p:cNvSpPr>
            <a:spLocks noGrp="1"/>
          </p:cNvSpPr>
          <p:nvPr>
            <p:ph type="body" idx="1"/>
          </p:nvPr>
        </p:nvSpPr>
        <p:spPr bwMode="auto">
          <a:xfrm>
            <a:off x="457200" y="974725"/>
            <a:ext cx="82296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4767282"/>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59B55AA-9F42-4A10-9D30-A58E24308944}" type="datetimeFigureOut">
              <a:rPr lang="zh-TW" altLang="en-US"/>
              <a:pPr>
                <a:defRPr/>
              </a:pPr>
              <a:t>2024/6/20</a:t>
            </a:fld>
            <a:endParaRPr lang="zh-TW" altLang="en-US"/>
          </a:p>
        </p:txBody>
      </p:sp>
      <p:sp>
        <p:nvSpPr>
          <p:cNvPr id="5" name="頁尾版面配置區 4"/>
          <p:cNvSpPr>
            <a:spLocks noGrp="1"/>
          </p:cNvSpPr>
          <p:nvPr>
            <p:ph type="ftr" sz="quarter" idx="3"/>
          </p:nvPr>
        </p:nvSpPr>
        <p:spPr>
          <a:xfrm>
            <a:off x="3124200" y="4767282"/>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TW" altLang="en-US"/>
          </a:p>
        </p:txBody>
      </p:sp>
      <p:sp>
        <p:nvSpPr>
          <p:cNvPr id="6" name="投影片編號版面配置區 5"/>
          <p:cNvSpPr>
            <a:spLocks noGrp="1"/>
          </p:cNvSpPr>
          <p:nvPr>
            <p:ph type="sldNum" sz="quarter" idx="4"/>
          </p:nvPr>
        </p:nvSpPr>
        <p:spPr>
          <a:xfrm>
            <a:off x="6553200" y="4767282"/>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7578735-4AD1-491C-86C1-C25E8D5E81C6}" type="slidenum">
              <a:rPr lang="zh-TW" altLang="en-US"/>
              <a:pPr>
                <a:defRPr/>
              </a:pPr>
              <a:t>‹#›</a:t>
            </a:fld>
            <a:endParaRPr lang="zh-TW" altLang="en-US"/>
          </a:p>
        </p:txBody>
      </p:sp>
    </p:spTree>
    <p:extLst>
      <p:ext uri="{BB962C8B-B14F-4D97-AF65-F5344CB8AC3E}">
        <p14:creationId xmlns:p14="http://schemas.microsoft.com/office/powerpoint/2010/main" val="215133858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iming>
    <p:tnLst>
      <p:par>
        <p:cTn id="1" dur="indefinite" restart="never" nodeType="tmRoot"/>
      </p:par>
    </p:tnLst>
  </p:timing>
  <p:txStyles>
    <p:titleStyle>
      <a:lvl1pPr algn="l" rtl="0" eaLnBrk="0" fontAlgn="base" hangingPunct="0">
        <a:spcBef>
          <a:spcPct val="0"/>
        </a:spcBef>
        <a:spcAft>
          <a:spcPct val="0"/>
        </a:spcAft>
        <a:defRPr sz="3200" b="1" kern="1200">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Calibri" pitchFamily="34" charset="0"/>
          <a:ea typeface="微軟正黑體" pitchFamily="34" charset="-120"/>
        </a:defRPr>
      </a:lvl2pPr>
      <a:lvl3pPr algn="l" rtl="0" eaLnBrk="0" fontAlgn="base" hangingPunct="0">
        <a:spcBef>
          <a:spcPct val="0"/>
        </a:spcBef>
        <a:spcAft>
          <a:spcPct val="0"/>
        </a:spcAft>
        <a:defRPr sz="3200" b="1">
          <a:solidFill>
            <a:schemeClr val="tx1"/>
          </a:solidFill>
          <a:latin typeface="Calibri" pitchFamily="34" charset="0"/>
          <a:ea typeface="微軟正黑體" pitchFamily="34" charset="-120"/>
        </a:defRPr>
      </a:lvl3pPr>
      <a:lvl4pPr algn="l" rtl="0" eaLnBrk="0" fontAlgn="base" hangingPunct="0">
        <a:spcBef>
          <a:spcPct val="0"/>
        </a:spcBef>
        <a:spcAft>
          <a:spcPct val="0"/>
        </a:spcAft>
        <a:defRPr sz="3200" b="1">
          <a:solidFill>
            <a:schemeClr val="tx1"/>
          </a:solidFill>
          <a:latin typeface="Calibri" pitchFamily="34" charset="0"/>
          <a:ea typeface="微軟正黑體" pitchFamily="34" charset="-120"/>
        </a:defRPr>
      </a:lvl4pPr>
      <a:lvl5pPr algn="l" rtl="0" eaLnBrk="0" fontAlgn="base" hangingPunct="0">
        <a:spcBef>
          <a:spcPct val="0"/>
        </a:spcBef>
        <a:spcAft>
          <a:spcPct val="0"/>
        </a:spcAft>
        <a:defRPr sz="3200" b="1">
          <a:solidFill>
            <a:schemeClr val="tx1"/>
          </a:solidFill>
          <a:latin typeface="Calibri" pitchFamily="34" charset="0"/>
          <a:ea typeface="微軟正黑體" pitchFamily="34" charset="-120"/>
        </a:defRPr>
      </a:lvl5pPr>
      <a:lvl6pPr marL="457200" algn="ctr" rtl="0" fontAlgn="base">
        <a:spcBef>
          <a:spcPct val="0"/>
        </a:spcBef>
        <a:spcAft>
          <a:spcPct val="0"/>
        </a:spcAft>
        <a:defRPr sz="4000" b="1">
          <a:solidFill>
            <a:schemeClr val="tx1"/>
          </a:solidFill>
          <a:latin typeface="Arial" charset="0"/>
          <a:ea typeface="微軟正黑體" pitchFamily="34" charset="-120"/>
        </a:defRPr>
      </a:lvl6pPr>
      <a:lvl7pPr marL="914400" algn="ctr" rtl="0" fontAlgn="base">
        <a:spcBef>
          <a:spcPct val="0"/>
        </a:spcBef>
        <a:spcAft>
          <a:spcPct val="0"/>
        </a:spcAft>
        <a:defRPr sz="4000" b="1">
          <a:solidFill>
            <a:schemeClr val="tx1"/>
          </a:solidFill>
          <a:latin typeface="Arial" charset="0"/>
          <a:ea typeface="微軟正黑體" pitchFamily="34" charset="-120"/>
        </a:defRPr>
      </a:lvl7pPr>
      <a:lvl8pPr marL="1371600" algn="ctr" rtl="0" fontAlgn="base">
        <a:spcBef>
          <a:spcPct val="0"/>
        </a:spcBef>
        <a:spcAft>
          <a:spcPct val="0"/>
        </a:spcAft>
        <a:defRPr sz="4000" b="1">
          <a:solidFill>
            <a:schemeClr val="tx1"/>
          </a:solidFill>
          <a:latin typeface="Arial" charset="0"/>
          <a:ea typeface="微軟正黑體" pitchFamily="34" charset="-120"/>
        </a:defRPr>
      </a:lvl8pPr>
      <a:lvl9pPr marL="1828800" algn="ctr" rtl="0" fontAlgn="base">
        <a:spcBef>
          <a:spcPct val="0"/>
        </a:spcBef>
        <a:spcAft>
          <a:spcPct val="0"/>
        </a:spcAft>
        <a:defRPr sz="4000" b="1">
          <a:solidFill>
            <a:schemeClr val="tx1"/>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标题 1"/>
          <p:cNvSpPr txBox="1">
            <a:spLocks/>
          </p:cNvSpPr>
          <p:nvPr/>
        </p:nvSpPr>
        <p:spPr bwMode="auto">
          <a:xfrm>
            <a:off x="51231" y="20109"/>
            <a:ext cx="9011489" cy="538691"/>
          </a:xfrm>
          <a:prstGeom prst="rect">
            <a:avLst/>
          </a:prstGeom>
          <a:noFill/>
          <a:ln>
            <a:noFill/>
          </a:ln>
          <a:effectLst>
            <a:outerShdw dist="28398" dir="1593903" algn="ctr" rotWithShape="0">
              <a:srgbClr val="DDDDD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3" rIns="91426" bIns="45713" numCol="1" anchor="ctr" anchorCtr="0" compatLnSpc="1">
            <a:prstTxWarp prst="textNoShape">
              <a:avLst/>
            </a:prstTxWarp>
          </a:bodyPr>
          <a:lstStyle>
            <a:lvl1pPr algn="l" rtl="0" eaLnBrk="0" fontAlgn="ctr" hangingPunct="0">
              <a:lnSpc>
                <a:spcPct val="85000"/>
              </a:lnSpc>
              <a:spcBef>
                <a:spcPct val="0"/>
              </a:spcBef>
              <a:spcAft>
                <a:spcPct val="0"/>
              </a:spcAft>
              <a:defRPr kumimoji="1" sz="3200" b="1">
                <a:solidFill>
                  <a:schemeClr val="tx2"/>
                </a:solidFill>
                <a:latin typeface="+mj-lt"/>
                <a:ea typeface="+mj-ea"/>
                <a:cs typeface="+mj-cs"/>
              </a:defRPr>
            </a:lvl1pPr>
            <a:lvl2pPr algn="l" rtl="0" eaLnBrk="0" fontAlgn="ctr" hangingPunct="0">
              <a:lnSpc>
                <a:spcPct val="85000"/>
              </a:lnSpc>
              <a:spcBef>
                <a:spcPct val="0"/>
              </a:spcBef>
              <a:spcAft>
                <a:spcPct val="0"/>
              </a:spcAft>
              <a:defRPr kumimoji="1" sz="3200" b="1">
                <a:solidFill>
                  <a:schemeClr val="tx2"/>
                </a:solidFill>
                <a:latin typeface="Arial" charset="0"/>
                <a:ea typeface="新細明體" pitchFamily="18" charset="-120"/>
              </a:defRPr>
            </a:lvl2pPr>
            <a:lvl3pPr algn="l" rtl="0" eaLnBrk="0" fontAlgn="ctr" hangingPunct="0">
              <a:lnSpc>
                <a:spcPct val="85000"/>
              </a:lnSpc>
              <a:spcBef>
                <a:spcPct val="0"/>
              </a:spcBef>
              <a:spcAft>
                <a:spcPct val="0"/>
              </a:spcAft>
              <a:defRPr kumimoji="1" sz="3200" b="1">
                <a:solidFill>
                  <a:schemeClr val="tx2"/>
                </a:solidFill>
                <a:latin typeface="Arial" charset="0"/>
                <a:ea typeface="新細明體" pitchFamily="18" charset="-120"/>
              </a:defRPr>
            </a:lvl3pPr>
            <a:lvl4pPr algn="l" rtl="0" eaLnBrk="0" fontAlgn="ctr" hangingPunct="0">
              <a:lnSpc>
                <a:spcPct val="85000"/>
              </a:lnSpc>
              <a:spcBef>
                <a:spcPct val="0"/>
              </a:spcBef>
              <a:spcAft>
                <a:spcPct val="0"/>
              </a:spcAft>
              <a:defRPr kumimoji="1" sz="3200" b="1">
                <a:solidFill>
                  <a:schemeClr val="tx2"/>
                </a:solidFill>
                <a:latin typeface="Arial" charset="0"/>
                <a:ea typeface="新細明體" pitchFamily="18" charset="-120"/>
              </a:defRPr>
            </a:lvl4pPr>
            <a:lvl5pPr algn="l" rtl="0" eaLnBrk="0" fontAlgn="ctr" hangingPunct="0">
              <a:lnSpc>
                <a:spcPct val="85000"/>
              </a:lnSpc>
              <a:spcBef>
                <a:spcPct val="0"/>
              </a:spcBef>
              <a:spcAft>
                <a:spcPct val="0"/>
              </a:spcAft>
              <a:defRPr kumimoji="1" sz="3200" b="1">
                <a:solidFill>
                  <a:schemeClr val="tx2"/>
                </a:solidFill>
                <a:latin typeface="Arial" charset="0"/>
                <a:ea typeface="新細明體" pitchFamily="18" charset="-120"/>
              </a:defRPr>
            </a:lvl5pPr>
            <a:lvl6pPr marL="457200" algn="l" rtl="0" fontAlgn="ctr">
              <a:lnSpc>
                <a:spcPct val="85000"/>
              </a:lnSpc>
              <a:spcBef>
                <a:spcPct val="0"/>
              </a:spcBef>
              <a:spcAft>
                <a:spcPct val="0"/>
              </a:spcAft>
              <a:defRPr kumimoji="1" sz="3200" b="1">
                <a:solidFill>
                  <a:schemeClr val="tx2"/>
                </a:solidFill>
                <a:latin typeface="Arial" charset="0"/>
                <a:ea typeface="新細明體" pitchFamily="18" charset="-120"/>
              </a:defRPr>
            </a:lvl6pPr>
            <a:lvl7pPr marL="914400" algn="l" rtl="0" fontAlgn="ctr">
              <a:lnSpc>
                <a:spcPct val="85000"/>
              </a:lnSpc>
              <a:spcBef>
                <a:spcPct val="0"/>
              </a:spcBef>
              <a:spcAft>
                <a:spcPct val="0"/>
              </a:spcAft>
              <a:defRPr kumimoji="1" sz="3200" b="1">
                <a:solidFill>
                  <a:schemeClr val="tx2"/>
                </a:solidFill>
                <a:latin typeface="Arial" charset="0"/>
                <a:ea typeface="新細明體" pitchFamily="18" charset="-120"/>
              </a:defRPr>
            </a:lvl7pPr>
            <a:lvl8pPr marL="1371600" algn="l" rtl="0" fontAlgn="ctr">
              <a:lnSpc>
                <a:spcPct val="85000"/>
              </a:lnSpc>
              <a:spcBef>
                <a:spcPct val="0"/>
              </a:spcBef>
              <a:spcAft>
                <a:spcPct val="0"/>
              </a:spcAft>
              <a:defRPr kumimoji="1" sz="3200" b="1">
                <a:solidFill>
                  <a:schemeClr val="tx2"/>
                </a:solidFill>
                <a:latin typeface="Arial" charset="0"/>
                <a:ea typeface="新細明體" pitchFamily="18" charset="-120"/>
              </a:defRPr>
            </a:lvl8pPr>
            <a:lvl9pPr marL="1828800" algn="l" rtl="0" fontAlgn="ctr">
              <a:lnSpc>
                <a:spcPct val="85000"/>
              </a:lnSpc>
              <a:spcBef>
                <a:spcPct val="0"/>
              </a:spcBef>
              <a:spcAft>
                <a:spcPct val="0"/>
              </a:spcAft>
              <a:defRPr kumimoji="1" sz="3200" b="1">
                <a:solidFill>
                  <a:schemeClr val="tx2"/>
                </a:solidFill>
                <a:latin typeface="Arial" charset="0"/>
                <a:ea typeface="新細明體" pitchFamily="18" charset="-120"/>
              </a:defRPr>
            </a:lvl9pPr>
          </a:lstStyle>
          <a:p>
            <a:pPr lvl="0" defTabSz="914400">
              <a:defRPr/>
            </a:pPr>
            <a:r>
              <a:rPr lang="en-US" altLang="zh-CN" dirty="0" smtClean="0">
                <a:solidFill>
                  <a:srgbClr val="0070C0"/>
                </a:solidFill>
              </a:rPr>
              <a:t>C</a:t>
            </a:r>
            <a:r>
              <a:rPr lang="en-US" altLang="zh-TW" dirty="0" smtClean="0">
                <a:solidFill>
                  <a:srgbClr val="0070C0"/>
                </a:solidFill>
              </a:rPr>
              <a:t>ase </a:t>
            </a:r>
            <a:r>
              <a:rPr lang="en-US" altLang="zh-CN" dirty="0" smtClean="0">
                <a:solidFill>
                  <a:srgbClr val="0070C0"/>
                </a:solidFill>
              </a:rPr>
              <a:t>A</a:t>
            </a:r>
            <a:r>
              <a:rPr lang="en-US" altLang="zh-TW" dirty="0" smtClean="0">
                <a:solidFill>
                  <a:srgbClr val="0070C0"/>
                </a:solidFill>
              </a:rPr>
              <a:t>nalysis</a:t>
            </a:r>
            <a:endParaRPr kumimoji="1" lang="zh-CN" altLang="en-US" sz="2800" b="1" i="0" u="none" strike="noStrike" kern="0" cap="none" spc="0" normalizeH="0" baseline="0" noProof="0" dirty="0">
              <a:ln>
                <a:noFill/>
              </a:ln>
              <a:solidFill>
                <a:srgbClr val="0070C0"/>
              </a:solidFill>
              <a:effectLst/>
              <a:uLnTx/>
              <a:uFillTx/>
              <a:latin typeface="Calibri"/>
              <a:ea typeface="微軟正黑體"/>
              <a:cs typeface="+mj-cs"/>
            </a:endParaRPr>
          </a:p>
        </p:txBody>
      </p:sp>
      <p:cxnSp>
        <p:nvCxnSpPr>
          <p:cNvPr id="46" name="直線接點 45"/>
          <p:cNvCxnSpPr/>
          <p:nvPr/>
        </p:nvCxnSpPr>
        <p:spPr bwMode="auto">
          <a:xfrm>
            <a:off x="1" y="556331"/>
            <a:ext cx="9143999" cy="0"/>
          </a:xfrm>
          <a:prstGeom prst="line">
            <a:avLst/>
          </a:prstGeom>
          <a:solidFill>
            <a:srgbClr val="FFCC00"/>
          </a:solidFill>
          <a:ln w="88900" cap="flat" cmpd="sng" algn="ctr">
            <a:gradFill flip="none" rotWithShape="1">
              <a:gsLst>
                <a:gs pos="0">
                  <a:srgbClr val="000099">
                    <a:lumMod val="60000"/>
                    <a:lumOff val="40000"/>
                  </a:srgbClr>
                </a:gs>
                <a:gs pos="50000">
                  <a:srgbClr val="000099">
                    <a:lumMod val="40000"/>
                    <a:lumOff val="60000"/>
                  </a:srgbClr>
                </a:gs>
                <a:gs pos="100000">
                  <a:srgbClr val="000099">
                    <a:lumMod val="5000"/>
                    <a:lumOff val="95000"/>
                  </a:srgbClr>
                </a:gs>
              </a:gsLst>
              <a:lin ang="0" scaled="1"/>
              <a:tileRect/>
            </a:gradFill>
            <a:prstDash val="solid"/>
            <a:round/>
            <a:headEnd type="none" w="med" len="med"/>
            <a:tailEnd type="none" w="med" len="med"/>
          </a:ln>
          <a:effectLst/>
        </p:spPr>
      </p:cxnSp>
      <p:sp>
        <p:nvSpPr>
          <p:cNvPr id="27" name="文本框 26"/>
          <p:cNvSpPr txBox="1"/>
          <p:nvPr/>
        </p:nvSpPr>
        <p:spPr>
          <a:xfrm>
            <a:off x="311888" y="1567968"/>
            <a:ext cx="5727405" cy="3316292"/>
          </a:xfrm>
          <a:prstGeom prst="rect">
            <a:avLst/>
          </a:prstGeom>
          <a:noFill/>
        </p:spPr>
        <p:txBody>
          <a:bodyPr wrap="square" rtlCol="0">
            <a:spAutoFit/>
          </a:bodyPr>
          <a:lstStyle/>
          <a:p>
            <a:pPr>
              <a:lnSpc>
                <a:spcPct val="150000"/>
              </a:lnSpc>
            </a:pPr>
            <a:r>
              <a:rPr lang="zh-CN" altLang="en-US" sz="1000" b="1" dirty="0">
                <a:solidFill>
                  <a:schemeClr val="accent1"/>
                </a:solidFill>
                <a:latin typeface="微软雅黑" panose="020B0503020204020204" pitchFamily="34" charset="-122"/>
                <a:ea typeface="微软雅黑" panose="020B0503020204020204" pitchFamily="34" charset="-122"/>
              </a:rPr>
              <a:t>案例背景：</a:t>
            </a:r>
            <a:endParaRPr lang="en-US" altLang="zh-CN" sz="100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900" dirty="0" smtClean="0">
                <a:latin typeface="微软雅黑" panose="020B0503020204020204" pitchFamily="34" charset="-122"/>
                <a:ea typeface="微软雅黑" panose="020B0503020204020204" pitchFamily="34" charset="-122"/>
              </a:rPr>
              <a:t>随着</a:t>
            </a:r>
            <a:r>
              <a:rPr lang="zh-CN" altLang="en-US" sz="900" dirty="0">
                <a:latin typeface="微软雅黑" panose="020B0503020204020204" pitchFamily="34" charset="-122"/>
                <a:ea typeface="微软雅黑" panose="020B0503020204020204" pitchFamily="34" charset="-122"/>
              </a:rPr>
              <a:t>地铁行业对于弓网检测领域摄像头精度要求越来越高，传统的</a:t>
            </a:r>
            <a:r>
              <a:rPr lang="en-US" altLang="zh-CN" sz="900" dirty="0">
                <a:latin typeface="微软雅黑" panose="020B0503020204020204" pitchFamily="34" charset="-122"/>
                <a:ea typeface="微软雅黑" panose="020B0503020204020204" pitchFamily="34" charset="-122"/>
              </a:rPr>
              <a:t>ITA-5231</a:t>
            </a:r>
            <a:r>
              <a:rPr lang="zh-CN" altLang="en-US" sz="900" dirty="0">
                <a:latin typeface="微软雅黑" panose="020B0503020204020204" pitchFamily="34" charset="-122"/>
                <a:ea typeface="微软雅黑" panose="020B0503020204020204" pitchFamily="34" charset="-122"/>
              </a:rPr>
              <a:t>设备已经无法满足客户对于摄像头图像数据的处理，因此需要一款有着高性能图像处理能力的机器来协助客户对于摄像头采集的数据进行分析。</a:t>
            </a:r>
            <a:endParaRPr lang="en-US" altLang="zh-CN" sz="900" dirty="0">
              <a:latin typeface="微软雅黑" panose="020B0503020204020204" pitchFamily="34" charset="-122"/>
              <a:ea typeface="微软雅黑" panose="020B0503020204020204" pitchFamily="34" charset="-122"/>
            </a:endParaRPr>
          </a:p>
          <a:p>
            <a:pPr>
              <a:lnSpc>
                <a:spcPct val="150000"/>
              </a:lnSpc>
            </a:pPr>
            <a:r>
              <a:rPr lang="zh-CN" altLang="en-US" sz="1000" b="1" dirty="0">
                <a:solidFill>
                  <a:schemeClr val="accent1"/>
                </a:solidFill>
                <a:latin typeface="微软雅黑" panose="020B0503020204020204" pitchFamily="34" charset="-122"/>
                <a:ea typeface="微软雅黑" panose="020B0503020204020204" pitchFamily="34" charset="-122"/>
              </a:rPr>
              <a:t>需求与优势：</a:t>
            </a:r>
            <a:endParaRPr lang="en-US" altLang="zh-CN" sz="100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900" dirty="0">
                <a:latin typeface="微软雅黑" panose="020B0503020204020204" pitchFamily="34" charset="-122"/>
                <a:ea typeface="微软雅黑" panose="020B0503020204020204" pitchFamily="34" charset="-122"/>
              </a:rPr>
              <a:t>弓网检测领域需要设备体积在</a:t>
            </a:r>
            <a:r>
              <a:rPr lang="en-US" altLang="zh-CN" sz="900" dirty="0">
                <a:latin typeface="微软雅黑" panose="020B0503020204020204" pitchFamily="34" charset="-122"/>
                <a:ea typeface="微软雅黑" panose="020B0503020204020204" pitchFamily="34" charset="-122"/>
              </a:rPr>
              <a:t>3U</a:t>
            </a:r>
            <a:r>
              <a:rPr lang="zh-CN" altLang="en-US" sz="900" dirty="0">
                <a:latin typeface="微软雅黑" panose="020B0503020204020204" pitchFamily="34" charset="-122"/>
                <a:ea typeface="微软雅黑" panose="020B0503020204020204" pitchFamily="34" charset="-122"/>
              </a:rPr>
              <a:t>范围内，具备至少</a:t>
            </a:r>
            <a:r>
              <a:rPr lang="en-US" altLang="zh-CN" sz="900" dirty="0">
                <a:latin typeface="微软雅黑" panose="020B0503020204020204" pitchFamily="34" charset="-122"/>
                <a:ea typeface="微软雅黑" panose="020B0503020204020204" pitchFamily="34" charset="-122"/>
              </a:rPr>
              <a:t>4</a:t>
            </a:r>
            <a:r>
              <a:rPr lang="zh-CN" altLang="en-US" sz="900" dirty="0">
                <a:latin typeface="微软雅黑" panose="020B0503020204020204" pitchFamily="34" charset="-122"/>
                <a:ea typeface="微软雅黑" panose="020B0503020204020204" pitchFamily="34" charset="-122"/>
              </a:rPr>
              <a:t>个</a:t>
            </a:r>
            <a:r>
              <a:rPr lang="en-US" altLang="zh-CN" sz="900" dirty="0">
                <a:latin typeface="微软雅黑" panose="020B0503020204020204" pitchFamily="34" charset="-122"/>
                <a:ea typeface="微软雅黑" panose="020B0503020204020204" pitchFamily="34" charset="-122"/>
              </a:rPr>
              <a:t>M12</a:t>
            </a:r>
            <a:r>
              <a:rPr lang="zh-CN" altLang="en-US" sz="900" dirty="0">
                <a:latin typeface="微软雅黑" panose="020B0503020204020204" pitchFamily="34" charset="-122"/>
                <a:ea typeface="微软雅黑" panose="020B0503020204020204" pitchFamily="34" charset="-122"/>
              </a:rPr>
              <a:t>外网口，具备各种车载认证，有较强的图像处理能力。</a:t>
            </a:r>
            <a:r>
              <a:rPr lang="en-US" altLang="zh-CN" sz="900" dirty="0" smtClean="0">
                <a:latin typeface="微软雅黑" panose="020B0503020204020204" pitchFamily="34" charset="-122"/>
                <a:ea typeface="微软雅黑" panose="020B0503020204020204" pitchFamily="34" charset="-122"/>
              </a:rPr>
              <a:t>ITA-510</a:t>
            </a:r>
            <a:r>
              <a:rPr lang="zh-CN" altLang="en-US" sz="900" dirty="0" smtClean="0">
                <a:latin typeface="微软雅黑" panose="020B0503020204020204" pitchFamily="34" charset="-122"/>
                <a:ea typeface="微软雅黑" panose="020B0503020204020204" pitchFamily="34" charset="-122"/>
              </a:rPr>
              <a:t>设备</a:t>
            </a:r>
            <a:r>
              <a:rPr lang="zh-CN" altLang="en-US" sz="900" dirty="0">
                <a:latin typeface="微软雅黑" panose="020B0503020204020204" pitchFamily="34" charset="-122"/>
                <a:ea typeface="微软雅黑" panose="020B0503020204020204" pitchFamily="34" charset="-122"/>
              </a:rPr>
              <a:t>，有</a:t>
            </a:r>
            <a:r>
              <a:rPr lang="en-US" altLang="zh-CN" sz="900" dirty="0">
                <a:latin typeface="微软雅黑" panose="020B0503020204020204" pitchFamily="34" charset="-122"/>
                <a:ea typeface="微软雅黑" panose="020B0503020204020204" pitchFamily="34" charset="-122"/>
              </a:rPr>
              <a:t>4</a:t>
            </a:r>
            <a:r>
              <a:rPr lang="zh-CN" altLang="en-US" sz="900" dirty="0">
                <a:latin typeface="微软雅黑" panose="020B0503020204020204" pitchFamily="34" charset="-122"/>
                <a:ea typeface="微软雅黑" panose="020B0503020204020204" pitchFamily="34" charset="-122"/>
              </a:rPr>
              <a:t>个</a:t>
            </a:r>
            <a:r>
              <a:rPr lang="en-US" altLang="zh-CN" sz="900" dirty="0">
                <a:latin typeface="微软雅黑" panose="020B0503020204020204" pitchFamily="34" charset="-122"/>
                <a:ea typeface="微软雅黑" panose="020B0503020204020204" pitchFamily="34" charset="-122"/>
              </a:rPr>
              <a:t>M12</a:t>
            </a:r>
            <a:r>
              <a:rPr lang="zh-CN" altLang="en-US" sz="900" dirty="0">
                <a:latin typeface="微软雅黑" panose="020B0503020204020204" pitchFamily="34" charset="-122"/>
                <a:ea typeface="微软雅黑" panose="020B0503020204020204" pitchFamily="34" charset="-122"/>
              </a:rPr>
              <a:t>网口，同时具备</a:t>
            </a:r>
            <a:r>
              <a:rPr lang="en-US" altLang="zh-CN" sz="900" dirty="0">
                <a:latin typeface="微软雅黑" panose="020B0503020204020204" pitchFamily="34" charset="-122"/>
                <a:ea typeface="微软雅黑" panose="020B0503020204020204" pitchFamily="34" charset="-122"/>
              </a:rPr>
              <a:t>EN50155</a:t>
            </a:r>
            <a:r>
              <a:rPr lang="zh-CN" altLang="en-US" sz="900" dirty="0">
                <a:latin typeface="微软雅黑" panose="020B0503020204020204" pitchFamily="34" charset="-122"/>
                <a:ea typeface="微软雅黑" panose="020B0503020204020204" pitchFamily="34" charset="-122"/>
              </a:rPr>
              <a:t>认证，</a:t>
            </a:r>
            <a:r>
              <a:rPr lang="en-US" altLang="zh-CN" sz="900" dirty="0">
                <a:latin typeface="微软雅黑" panose="020B0503020204020204" pitchFamily="34" charset="-122"/>
                <a:ea typeface="微软雅黑" panose="020B0503020204020204" pitchFamily="34" charset="-122"/>
              </a:rPr>
              <a:t>1U</a:t>
            </a:r>
            <a:r>
              <a:rPr lang="zh-CN" altLang="en-US" sz="900" dirty="0">
                <a:latin typeface="微软雅黑" panose="020B0503020204020204" pitchFamily="34" charset="-122"/>
                <a:ea typeface="微软雅黑" panose="020B0503020204020204" pitchFamily="34" charset="-122"/>
              </a:rPr>
              <a:t>高度满足客户要求。同时搭配</a:t>
            </a:r>
            <a:r>
              <a:rPr lang="en-US" altLang="zh-CN" sz="900" dirty="0" err="1">
                <a:latin typeface="微软雅黑" panose="020B0503020204020204" pitchFamily="34" charset="-122"/>
                <a:ea typeface="微软雅黑" panose="020B0503020204020204" pitchFamily="34" charset="-122"/>
              </a:rPr>
              <a:t>Jeston</a:t>
            </a:r>
            <a:r>
              <a:rPr lang="en-US" altLang="zh-CN" sz="900" dirty="0">
                <a:latin typeface="微软雅黑" panose="020B0503020204020204" pitchFamily="34" charset="-122"/>
                <a:ea typeface="微软雅黑" panose="020B0503020204020204" pitchFamily="34" charset="-122"/>
              </a:rPr>
              <a:t> NX</a:t>
            </a:r>
            <a:r>
              <a:rPr lang="zh-CN" altLang="en-US" sz="900" dirty="0">
                <a:latin typeface="微软雅黑" panose="020B0503020204020204" pitchFamily="34" charset="-122"/>
                <a:ea typeface="微软雅黑" panose="020B0503020204020204" pitchFamily="34" charset="-122"/>
              </a:rPr>
              <a:t>芯片，具备高达</a:t>
            </a:r>
            <a:r>
              <a:rPr lang="en-US" altLang="zh-CN" sz="900" dirty="0">
                <a:latin typeface="微软雅黑" panose="020B0503020204020204" pitchFamily="34" charset="-122"/>
                <a:ea typeface="微软雅黑" panose="020B0503020204020204" pitchFamily="34" charset="-122"/>
              </a:rPr>
              <a:t>100T</a:t>
            </a:r>
            <a:r>
              <a:rPr lang="zh-CN" altLang="en-US" sz="900" dirty="0">
                <a:latin typeface="微软雅黑" panose="020B0503020204020204" pitchFamily="34" charset="-122"/>
                <a:ea typeface="微软雅黑" panose="020B0503020204020204" pitchFamily="34" charset="-122"/>
              </a:rPr>
              <a:t>的算力，满足客户的图像处理需求。同时</a:t>
            </a:r>
            <a:r>
              <a:rPr lang="en-US" altLang="zh-CN" sz="900" dirty="0">
                <a:latin typeface="微软雅黑" panose="020B0503020204020204" pitchFamily="34" charset="-122"/>
                <a:ea typeface="微软雅黑" panose="020B0503020204020204" pitchFamily="34" charset="-122"/>
              </a:rPr>
              <a:t>ARM</a:t>
            </a:r>
            <a:r>
              <a:rPr lang="zh-CN" altLang="en-US" sz="900" dirty="0">
                <a:latin typeface="微软雅黑" panose="020B0503020204020204" pitchFamily="34" charset="-122"/>
                <a:ea typeface="微软雅黑" panose="020B0503020204020204" pitchFamily="34" charset="-122"/>
              </a:rPr>
              <a:t>架构的</a:t>
            </a:r>
            <a:r>
              <a:rPr lang="en-US" altLang="zh-CN" sz="900" dirty="0">
                <a:latin typeface="微软雅黑" panose="020B0503020204020204" pitchFamily="34" charset="-122"/>
                <a:ea typeface="微软雅黑" panose="020B0503020204020204" pitchFamily="34" charset="-122"/>
              </a:rPr>
              <a:t>Linux</a:t>
            </a:r>
            <a:r>
              <a:rPr lang="zh-CN" altLang="en-US" sz="900" dirty="0">
                <a:latin typeface="微软雅黑" panose="020B0503020204020204" pitchFamily="34" charset="-122"/>
                <a:ea typeface="微软雅黑" panose="020B0503020204020204" pitchFamily="34" charset="-122"/>
              </a:rPr>
              <a:t>系统，使得整套系统具备更强的稳定性，不会再被车辆整机异常断电导致的系统崩溃所困扰。</a:t>
            </a:r>
            <a:endParaRPr lang="en-US" altLang="zh-CN" sz="900" dirty="0">
              <a:latin typeface="微软雅黑" panose="020B0503020204020204" pitchFamily="34" charset="-122"/>
              <a:ea typeface="微软雅黑" panose="020B0503020204020204" pitchFamily="34" charset="-122"/>
            </a:endParaRPr>
          </a:p>
          <a:p>
            <a:pPr>
              <a:lnSpc>
                <a:spcPct val="150000"/>
              </a:lnSpc>
            </a:pPr>
            <a:r>
              <a:rPr lang="zh-CN" altLang="en-US" sz="1000" b="1" dirty="0">
                <a:solidFill>
                  <a:schemeClr val="accent1"/>
                </a:solidFill>
                <a:latin typeface="微软雅黑" panose="020B0503020204020204" pitchFamily="34" charset="-122"/>
                <a:ea typeface="微软雅黑" panose="020B0503020204020204" pitchFamily="34" charset="-122"/>
              </a:rPr>
              <a:t>系统构成：</a:t>
            </a:r>
            <a:endParaRPr lang="en-US" altLang="zh-CN" sz="100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900" dirty="0">
                <a:latin typeface="微软雅黑" panose="020B0503020204020204" pitchFamily="34" charset="-122"/>
                <a:ea typeface="微软雅黑" panose="020B0503020204020204" pitchFamily="34" charset="-122"/>
              </a:rPr>
              <a:t>采用</a:t>
            </a:r>
            <a:r>
              <a:rPr lang="en-US" altLang="zh-CN" sz="900" dirty="0" smtClean="0">
                <a:latin typeface="微软雅黑" panose="020B0503020204020204" pitchFamily="34" charset="-122"/>
                <a:ea typeface="微软雅黑" panose="020B0503020204020204" pitchFamily="34" charset="-122"/>
              </a:rPr>
              <a:t>ITA-510</a:t>
            </a:r>
            <a:r>
              <a:rPr lang="zh-CN" altLang="en-US" sz="900" dirty="0" smtClean="0">
                <a:latin typeface="微软雅黑" panose="020B0503020204020204" pitchFamily="34" charset="-122"/>
                <a:ea typeface="微软雅黑" panose="020B0503020204020204" pitchFamily="34" charset="-122"/>
              </a:rPr>
              <a:t>设备</a:t>
            </a:r>
            <a:r>
              <a:rPr lang="zh-CN" altLang="en-US" sz="900" dirty="0">
                <a:latin typeface="微软雅黑" panose="020B0503020204020204" pitchFamily="34" charset="-122"/>
                <a:ea typeface="微软雅黑" panose="020B0503020204020204" pitchFamily="34" charset="-122"/>
              </a:rPr>
              <a:t>，采集车顶</a:t>
            </a:r>
            <a:r>
              <a:rPr lang="en-US" altLang="zh-CN" sz="900" dirty="0">
                <a:latin typeface="微软雅黑" panose="020B0503020204020204" pitchFamily="34" charset="-122"/>
                <a:ea typeface="微软雅黑" panose="020B0503020204020204" pitchFamily="34" charset="-122"/>
              </a:rPr>
              <a:t>2</a:t>
            </a:r>
            <a:r>
              <a:rPr lang="zh-CN" altLang="en-US" sz="900" dirty="0">
                <a:latin typeface="微软雅黑" panose="020B0503020204020204" pitchFamily="34" charset="-122"/>
                <a:ea typeface="微软雅黑" panose="020B0503020204020204" pitchFamily="34" charset="-122"/>
              </a:rPr>
              <a:t>台摄像头数据，同时将处理后的数据通过网口传输给后端的主机。</a:t>
            </a:r>
            <a:endParaRPr lang="en-US" altLang="zh-CN" sz="900" dirty="0">
              <a:latin typeface="微软雅黑" panose="020B0503020204020204" pitchFamily="34" charset="-122"/>
              <a:ea typeface="微软雅黑" panose="020B0503020204020204" pitchFamily="34" charset="-122"/>
            </a:endParaRPr>
          </a:p>
          <a:p>
            <a:pPr>
              <a:lnSpc>
                <a:spcPct val="150000"/>
              </a:lnSpc>
              <a:spcAft>
                <a:spcPts val="267"/>
              </a:spcAft>
            </a:pPr>
            <a:r>
              <a:rPr lang="zh-CN" altLang="en-US" sz="1000" b="1" dirty="0">
                <a:solidFill>
                  <a:schemeClr val="accent1"/>
                </a:solidFill>
                <a:latin typeface="微软雅黑" panose="020B0503020204020204" pitchFamily="34" charset="-122"/>
                <a:ea typeface="微软雅黑" panose="020B0503020204020204" pitchFamily="34" charset="-122"/>
              </a:rPr>
              <a:t>应用介绍：</a:t>
            </a:r>
            <a:endParaRPr lang="en-US" altLang="zh-CN" sz="100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900" dirty="0">
                <a:latin typeface="微软雅黑" panose="020B0503020204020204" pitchFamily="34" charset="-122"/>
                <a:ea typeface="微软雅黑" panose="020B0503020204020204" pitchFamily="34" charset="-122"/>
              </a:rPr>
              <a:t>弓网检测系统，用于电力机车运行时动态检测弓网的技术状况。该系统能在机车正常运行过程中，自动实现对接触网几何参数、接触线磨损、接触网定位悬挂、弓网状态视频等实时动态监测，可快速有效的发现接触网或受电弓异常状态，自动记录并提供缺陷位置、缺陷种类、故障等级等相关信息，从而有效地指导各维修部门对弓网系统的维护</a:t>
            </a:r>
            <a:r>
              <a:rPr lang="zh-CN" altLang="en-US" sz="900" dirty="0" smtClean="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a:stretch>
            <a:fillRect/>
          </a:stretch>
        </p:blipFill>
        <p:spPr>
          <a:xfrm>
            <a:off x="6125581" y="1876391"/>
            <a:ext cx="2750075" cy="2101588"/>
          </a:xfrm>
          <a:prstGeom prst="rect">
            <a:avLst/>
          </a:prstGeom>
        </p:spPr>
      </p:pic>
      <p:grpSp>
        <p:nvGrpSpPr>
          <p:cNvPr id="28" name="组合 27"/>
          <p:cNvGrpSpPr/>
          <p:nvPr/>
        </p:nvGrpSpPr>
        <p:grpSpPr>
          <a:xfrm>
            <a:off x="2115461" y="651284"/>
            <a:ext cx="7616874" cy="854080"/>
            <a:chOff x="123628" y="744543"/>
            <a:chExt cx="7616874" cy="854080"/>
          </a:xfrm>
        </p:grpSpPr>
        <p:sp>
          <p:nvSpPr>
            <p:cNvPr id="5" name="文本框 4"/>
            <p:cNvSpPr txBox="1"/>
            <p:nvPr/>
          </p:nvSpPr>
          <p:spPr>
            <a:xfrm>
              <a:off x="311888" y="744543"/>
              <a:ext cx="7428614" cy="854080"/>
            </a:xfrm>
            <a:prstGeom prst="rect">
              <a:avLst/>
            </a:prstGeom>
            <a:noFill/>
          </p:spPr>
          <p:txBody>
            <a:bodyPr wrap="square" rtlCol="0">
              <a:spAutoFit/>
            </a:bodyPr>
            <a:lstStyle/>
            <a:p>
              <a:pPr>
                <a:lnSpc>
                  <a:spcPct val="150000"/>
                </a:lnSpc>
              </a:pPr>
              <a:r>
                <a:rPr lang="zh-CN" altLang="en-US" sz="1100" b="1" dirty="0">
                  <a:solidFill>
                    <a:schemeClr val="accent1"/>
                  </a:solidFill>
                  <a:latin typeface="微软雅黑" panose="020B0503020204020204" pitchFamily="34" charset="-122"/>
                  <a:ea typeface="微软雅黑" panose="020B0503020204020204" pitchFamily="34" charset="-122"/>
                </a:rPr>
                <a:t>应用项目：弓网检测</a:t>
              </a:r>
              <a:endParaRPr lang="en-US" altLang="zh-CN" sz="110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1100" b="1" dirty="0">
                  <a:solidFill>
                    <a:schemeClr val="accent1"/>
                  </a:solidFill>
                  <a:latin typeface="微软雅黑" panose="020B0503020204020204" pitchFamily="34" charset="-122"/>
                  <a:ea typeface="微软雅黑" panose="020B0503020204020204" pitchFamily="34" charset="-122"/>
                </a:rPr>
                <a:t>应用地区</a:t>
              </a:r>
              <a:r>
                <a:rPr lang="zh-CN" altLang="en-US" sz="1100" b="1" dirty="0" smtClean="0">
                  <a:solidFill>
                    <a:schemeClr val="accent1"/>
                  </a:solidFill>
                  <a:latin typeface="微软雅黑" panose="020B0503020204020204" pitchFamily="34" charset="-122"/>
                  <a:ea typeface="微软雅黑" panose="020B0503020204020204" pitchFamily="34" charset="-122"/>
                </a:rPr>
                <a:t>：国内某地铁</a:t>
              </a:r>
              <a:endParaRPr lang="en-US" altLang="zh-CN" sz="1100" b="1" dirty="0" smtClean="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1100" b="1" dirty="0" smtClean="0">
                  <a:solidFill>
                    <a:schemeClr val="accent1"/>
                  </a:solidFill>
                  <a:latin typeface="微软雅黑" panose="020B0503020204020204" pitchFamily="34" charset="-122"/>
                  <a:ea typeface="微软雅黑" panose="020B0503020204020204" pitchFamily="34" charset="-122"/>
                </a:rPr>
                <a:t>应用</a:t>
              </a:r>
              <a:r>
                <a:rPr lang="zh-CN" altLang="en-US" sz="1100" b="1" dirty="0">
                  <a:solidFill>
                    <a:schemeClr val="accent1"/>
                  </a:solidFill>
                  <a:latin typeface="微软雅黑" panose="020B0503020204020204" pitchFamily="34" charset="-122"/>
                  <a:ea typeface="微软雅黑" panose="020B0503020204020204" pitchFamily="34" charset="-122"/>
                </a:rPr>
                <a:t>产品：</a:t>
              </a:r>
              <a:r>
                <a:rPr lang="en-US" altLang="zh-CN" sz="1100" b="1" dirty="0">
                  <a:solidFill>
                    <a:schemeClr val="accent1"/>
                  </a:solidFill>
                  <a:latin typeface="微软雅黑" panose="020B0503020204020204" pitchFamily="34" charset="-122"/>
                  <a:ea typeface="微软雅黑" panose="020B0503020204020204" pitchFamily="34" charset="-122"/>
                </a:rPr>
                <a:t>ITA-510</a:t>
              </a:r>
            </a:p>
          </p:txBody>
        </p:sp>
        <p:sp>
          <p:nvSpPr>
            <p:cNvPr id="31" name="iconfont-11573-5485622">
              <a:extLst>
                <a:ext uri="{FF2B5EF4-FFF2-40B4-BE49-F238E27FC236}">
                  <a16:creationId xmlns:a16="http://schemas.microsoft.com/office/drawing/2014/main" id="{54405246-CCE2-4201-BBB1-D3F3EB6E740D}"/>
                </a:ext>
              </a:extLst>
            </p:cNvPr>
            <p:cNvSpPr/>
            <p:nvPr/>
          </p:nvSpPr>
          <p:spPr>
            <a:xfrm>
              <a:off x="130496" y="1046437"/>
              <a:ext cx="226265" cy="210249"/>
            </a:xfrm>
            <a:custGeom>
              <a:avLst/>
              <a:gdLst>
                <a:gd name="T0" fmla="*/ 5891 w 10582"/>
                <a:gd name="T1" fmla="*/ 3018 h 10033"/>
                <a:gd name="T2" fmla="*/ 5521 w 10582"/>
                <a:gd name="T3" fmla="*/ 2464 h 10033"/>
                <a:gd name="T4" fmla="*/ 4867 w 10582"/>
                <a:gd name="T5" fmla="*/ 2594 h 10033"/>
                <a:gd name="T6" fmla="*/ 4737 w 10582"/>
                <a:gd name="T7" fmla="*/ 3248 h 10033"/>
                <a:gd name="T8" fmla="*/ 5291 w 10582"/>
                <a:gd name="T9" fmla="*/ 3618 h 10033"/>
                <a:gd name="T10" fmla="*/ 5891 w 10582"/>
                <a:gd name="T11" fmla="*/ 3018 h 10033"/>
                <a:gd name="T12" fmla="*/ 6691 w 10582"/>
                <a:gd name="T13" fmla="*/ 3018 h 10033"/>
                <a:gd name="T14" fmla="*/ 5827 w 10582"/>
                <a:gd name="T15" fmla="*/ 4311 h 10033"/>
                <a:gd name="T16" fmla="*/ 4301 w 10582"/>
                <a:gd name="T17" fmla="*/ 4008 h 10033"/>
                <a:gd name="T18" fmla="*/ 3998 w 10582"/>
                <a:gd name="T19" fmla="*/ 2482 h 10033"/>
                <a:gd name="T20" fmla="*/ 5291 w 10582"/>
                <a:gd name="T21" fmla="*/ 1618 h 10033"/>
                <a:gd name="T22" fmla="*/ 6691 w 10582"/>
                <a:gd name="T23" fmla="*/ 3018 h 10033"/>
                <a:gd name="T24" fmla="*/ 2091 w 10582"/>
                <a:gd name="T25" fmla="*/ 3146 h 10033"/>
                <a:gd name="T26" fmla="*/ 5291 w 10582"/>
                <a:gd name="T27" fmla="*/ 18 h 10033"/>
                <a:gd name="T28" fmla="*/ 8491 w 10582"/>
                <a:gd name="T29" fmla="*/ 3146 h 10033"/>
                <a:gd name="T30" fmla="*/ 6891 w 10582"/>
                <a:gd name="T31" fmla="*/ 5846 h 10033"/>
                <a:gd name="T32" fmla="*/ 5627 w 10582"/>
                <a:gd name="T33" fmla="*/ 7070 h 10033"/>
                <a:gd name="T34" fmla="*/ 4891 w 10582"/>
                <a:gd name="T35" fmla="*/ 7070 h 10033"/>
                <a:gd name="T36" fmla="*/ 3571 w 10582"/>
                <a:gd name="T37" fmla="*/ 5790 h 10033"/>
                <a:gd name="T38" fmla="*/ 2091 w 10582"/>
                <a:gd name="T39" fmla="*/ 3146 h 10033"/>
                <a:gd name="T40" fmla="*/ 5087 w 10582"/>
                <a:gd name="T41" fmla="*/ 6494 h 10033"/>
                <a:gd name="T42" fmla="*/ 5487 w 10582"/>
                <a:gd name="T43" fmla="*/ 6494 h 10033"/>
                <a:gd name="T44" fmla="*/ 5291 w 10582"/>
                <a:gd name="T45" fmla="*/ 6310 h 10033"/>
                <a:gd name="T46" fmla="*/ 6427 w 10582"/>
                <a:gd name="T47" fmla="*/ 5218 h 10033"/>
                <a:gd name="T48" fmla="*/ 6475 w 10582"/>
                <a:gd name="T49" fmla="*/ 5194 h 10033"/>
                <a:gd name="T50" fmla="*/ 7675 w 10582"/>
                <a:gd name="T51" fmla="*/ 3166 h 10033"/>
                <a:gd name="T52" fmla="*/ 5291 w 10582"/>
                <a:gd name="T53" fmla="*/ 818 h 10033"/>
                <a:gd name="T54" fmla="*/ 2891 w 10582"/>
                <a:gd name="T55" fmla="*/ 3146 h 10033"/>
                <a:gd name="T56" fmla="*/ 4035 w 10582"/>
                <a:gd name="T57" fmla="*/ 5146 h 10033"/>
                <a:gd name="T58" fmla="*/ 4075 w 10582"/>
                <a:gd name="T59" fmla="*/ 5170 h 10033"/>
                <a:gd name="T60" fmla="*/ 4111 w 10582"/>
                <a:gd name="T61" fmla="*/ 5202 h 10033"/>
                <a:gd name="T62" fmla="*/ 5291 w 10582"/>
                <a:gd name="T63" fmla="*/ 6310 h 10033"/>
                <a:gd name="T64" fmla="*/ 8735 w 10582"/>
                <a:gd name="T65" fmla="*/ 6818 h 10033"/>
                <a:gd name="T66" fmla="*/ 7691 w 10582"/>
                <a:gd name="T67" fmla="*/ 6818 h 10033"/>
                <a:gd name="T68" fmla="*/ 7291 w 10582"/>
                <a:gd name="T69" fmla="*/ 6418 h 10033"/>
                <a:gd name="T70" fmla="*/ 7691 w 10582"/>
                <a:gd name="T71" fmla="*/ 6018 h 10033"/>
                <a:gd name="T72" fmla="*/ 9023 w 10582"/>
                <a:gd name="T73" fmla="*/ 6018 h 10033"/>
                <a:gd name="T74" fmla="*/ 9423 w 10582"/>
                <a:gd name="T75" fmla="*/ 6290 h 10033"/>
                <a:gd name="T76" fmla="*/ 10491 w 10582"/>
                <a:gd name="T77" fmla="*/ 9490 h 10033"/>
                <a:gd name="T78" fmla="*/ 10091 w 10582"/>
                <a:gd name="T79" fmla="*/ 10018 h 10033"/>
                <a:gd name="T80" fmla="*/ 491 w 10582"/>
                <a:gd name="T81" fmla="*/ 10018 h 10033"/>
                <a:gd name="T82" fmla="*/ 91 w 10582"/>
                <a:gd name="T83" fmla="*/ 9490 h 10033"/>
                <a:gd name="T84" fmla="*/ 1159 w 10582"/>
                <a:gd name="T85" fmla="*/ 6290 h 10033"/>
                <a:gd name="T86" fmla="*/ 1559 w 10582"/>
                <a:gd name="T87" fmla="*/ 6018 h 10033"/>
                <a:gd name="T88" fmla="*/ 2891 w 10582"/>
                <a:gd name="T89" fmla="*/ 6018 h 10033"/>
                <a:gd name="T90" fmla="*/ 3291 w 10582"/>
                <a:gd name="T91" fmla="*/ 6418 h 10033"/>
                <a:gd name="T92" fmla="*/ 2891 w 10582"/>
                <a:gd name="T93" fmla="*/ 6818 h 10033"/>
                <a:gd name="T94" fmla="*/ 1847 w 10582"/>
                <a:gd name="T95" fmla="*/ 6818 h 10033"/>
                <a:gd name="T96" fmla="*/ 1047 w 10582"/>
                <a:gd name="T97" fmla="*/ 9218 h 10033"/>
                <a:gd name="T98" fmla="*/ 9535 w 10582"/>
                <a:gd name="T99" fmla="*/ 9218 h 10033"/>
                <a:gd name="T100" fmla="*/ 8735 w 10582"/>
                <a:gd name="T101" fmla="*/ 6818 h 10033"/>
                <a:gd name="T102" fmla="*/ 4091 w 10582"/>
                <a:gd name="T103" fmla="*/ 8418 h 10033"/>
                <a:gd name="T104" fmla="*/ 3691 w 10582"/>
                <a:gd name="T105" fmla="*/ 8018 h 10033"/>
                <a:gd name="T106" fmla="*/ 4091 w 10582"/>
                <a:gd name="T107" fmla="*/ 7618 h 10033"/>
                <a:gd name="T108" fmla="*/ 6491 w 10582"/>
                <a:gd name="T109" fmla="*/ 7618 h 10033"/>
                <a:gd name="T110" fmla="*/ 6891 w 10582"/>
                <a:gd name="T111" fmla="*/ 8018 h 10033"/>
                <a:gd name="T112" fmla="*/ 6491 w 10582"/>
                <a:gd name="T113" fmla="*/ 8418 h 10033"/>
                <a:gd name="T114" fmla="*/ 4091 w 10582"/>
                <a:gd name="T115" fmla="*/ 8418 h 10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82" h="10033">
                  <a:moveTo>
                    <a:pt x="5891" y="3018"/>
                  </a:moveTo>
                  <a:cubicBezTo>
                    <a:pt x="5891" y="2775"/>
                    <a:pt x="5745" y="2557"/>
                    <a:pt x="5521" y="2464"/>
                  </a:cubicBezTo>
                  <a:cubicBezTo>
                    <a:pt x="5296" y="2371"/>
                    <a:pt x="5038" y="2422"/>
                    <a:pt x="4867" y="2594"/>
                  </a:cubicBezTo>
                  <a:cubicBezTo>
                    <a:pt x="4695" y="2765"/>
                    <a:pt x="4644" y="3023"/>
                    <a:pt x="4737" y="3248"/>
                  </a:cubicBezTo>
                  <a:cubicBezTo>
                    <a:pt x="4830" y="3472"/>
                    <a:pt x="5048" y="3618"/>
                    <a:pt x="5291" y="3618"/>
                  </a:cubicBezTo>
                  <a:cubicBezTo>
                    <a:pt x="5622" y="3618"/>
                    <a:pt x="5891" y="3349"/>
                    <a:pt x="5891" y="3018"/>
                  </a:cubicBezTo>
                  <a:close/>
                  <a:moveTo>
                    <a:pt x="6691" y="3018"/>
                  </a:moveTo>
                  <a:cubicBezTo>
                    <a:pt x="6691" y="3584"/>
                    <a:pt x="6350" y="4095"/>
                    <a:pt x="5827" y="4311"/>
                  </a:cubicBezTo>
                  <a:cubicBezTo>
                    <a:pt x="5304" y="4528"/>
                    <a:pt x="4701" y="4408"/>
                    <a:pt x="4301" y="4008"/>
                  </a:cubicBezTo>
                  <a:cubicBezTo>
                    <a:pt x="3901" y="3608"/>
                    <a:pt x="3781" y="3005"/>
                    <a:pt x="3998" y="2482"/>
                  </a:cubicBezTo>
                  <a:cubicBezTo>
                    <a:pt x="4214" y="1959"/>
                    <a:pt x="4725" y="1618"/>
                    <a:pt x="5291" y="1618"/>
                  </a:cubicBezTo>
                  <a:cubicBezTo>
                    <a:pt x="6064" y="1618"/>
                    <a:pt x="6691" y="2245"/>
                    <a:pt x="6691" y="3018"/>
                  </a:cubicBezTo>
                  <a:close/>
                  <a:moveTo>
                    <a:pt x="2091" y="3146"/>
                  </a:moveTo>
                  <a:cubicBezTo>
                    <a:pt x="2113" y="1399"/>
                    <a:pt x="3544" y="0"/>
                    <a:pt x="5291" y="18"/>
                  </a:cubicBezTo>
                  <a:cubicBezTo>
                    <a:pt x="7038" y="0"/>
                    <a:pt x="8469" y="1399"/>
                    <a:pt x="8491" y="3146"/>
                  </a:cubicBezTo>
                  <a:cubicBezTo>
                    <a:pt x="8484" y="4269"/>
                    <a:pt x="7872" y="5301"/>
                    <a:pt x="6891" y="5846"/>
                  </a:cubicBezTo>
                  <a:lnTo>
                    <a:pt x="5627" y="7070"/>
                  </a:lnTo>
                  <a:cubicBezTo>
                    <a:pt x="5422" y="7269"/>
                    <a:pt x="5096" y="7269"/>
                    <a:pt x="4891" y="7070"/>
                  </a:cubicBezTo>
                  <a:lnTo>
                    <a:pt x="3571" y="5790"/>
                  </a:lnTo>
                  <a:cubicBezTo>
                    <a:pt x="2651" y="5226"/>
                    <a:pt x="2091" y="4225"/>
                    <a:pt x="2091" y="3146"/>
                  </a:cubicBezTo>
                  <a:close/>
                  <a:moveTo>
                    <a:pt x="5087" y="6494"/>
                  </a:moveTo>
                  <a:close/>
                  <a:moveTo>
                    <a:pt x="5487" y="6494"/>
                  </a:moveTo>
                  <a:close/>
                  <a:moveTo>
                    <a:pt x="5291" y="6310"/>
                  </a:moveTo>
                  <a:lnTo>
                    <a:pt x="6427" y="5218"/>
                  </a:lnTo>
                  <a:lnTo>
                    <a:pt x="6475" y="5194"/>
                  </a:lnTo>
                  <a:cubicBezTo>
                    <a:pt x="7214" y="4787"/>
                    <a:pt x="7674" y="4010"/>
                    <a:pt x="7675" y="3166"/>
                  </a:cubicBezTo>
                  <a:cubicBezTo>
                    <a:pt x="7666" y="1859"/>
                    <a:pt x="6598" y="807"/>
                    <a:pt x="5291" y="818"/>
                  </a:cubicBezTo>
                  <a:cubicBezTo>
                    <a:pt x="3985" y="798"/>
                    <a:pt x="2911" y="1840"/>
                    <a:pt x="2891" y="3146"/>
                  </a:cubicBezTo>
                  <a:cubicBezTo>
                    <a:pt x="2889" y="3969"/>
                    <a:pt x="3325" y="4730"/>
                    <a:pt x="4035" y="5146"/>
                  </a:cubicBezTo>
                  <a:lnTo>
                    <a:pt x="4075" y="5170"/>
                  </a:lnTo>
                  <a:lnTo>
                    <a:pt x="4111" y="5202"/>
                  </a:lnTo>
                  <a:lnTo>
                    <a:pt x="5291" y="6310"/>
                  </a:lnTo>
                  <a:close/>
                  <a:moveTo>
                    <a:pt x="8735" y="6818"/>
                  </a:moveTo>
                  <a:lnTo>
                    <a:pt x="7691" y="6818"/>
                  </a:lnTo>
                  <a:cubicBezTo>
                    <a:pt x="7470" y="6818"/>
                    <a:pt x="7291" y="6639"/>
                    <a:pt x="7291" y="6418"/>
                  </a:cubicBezTo>
                  <a:cubicBezTo>
                    <a:pt x="7291" y="6197"/>
                    <a:pt x="7470" y="6018"/>
                    <a:pt x="7691" y="6018"/>
                  </a:cubicBezTo>
                  <a:lnTo>
                    <a:pt x="9023" y="6018"/>
                  </a:lnTo>
                  <a:cubicBezTo>
                    <a:pt x="9202" y="6009"/>
                    <a:pt x="9366" y="6120"/>
                    <a:pt x="9423" y="6290"/>
                  </a:cubicBezTo>
                  <a:lnTo>
                    <a:pt x="10491" y="9490"/>
                  </a:lnTo>
                  <a:cubicBezTo>
                    <a:pt x="10582" y="9758"/>
                    <a:pt x="10374" y="10033"/>
                    <a:pt x="10091" y="10018"/>
                  </a:cubicBezTo>
                  <a:lnTo>
                    <a:pt x="491" y="10018"/>
                  </a:lnTo>
                  <a:cubicBezTo>
                    <a:pt x="208" y="10033"/>
                    <a:pt x="0" y="9758"/>
                    <a:pt x="91" y="9490"/>
                  </a:cubicBezTo>
                  <a:lnTo>
                    <a:pt x="1159" y="6290"/>
                  </a:lnTo>
                  <a:cubicBezTo>
                    <a:pt x="1216" y="6120"/>
                    <a:pt x="1380" y="6009"/>
                    <a:pt x="1559" y="6018"/>
                  </a:cubicBezTo>
                  <a:lnTo>
                    <a:pt x="2891" y="6018"/>
                  </a:lnTo>
                  <a:cubicBezTo>
                    <a:pt x="3112" y="6018"/>
                    <a:pt x="3291" y="6197"/>
                    <a:pt x="3291" y="6418"/>
                  </a:cubicBezTo>
                  <a:cubicBezTo>
                    <a:pt x="3291" y="6639"/>
                    <a:pt x="3112" y="6818"/>
                    <a:pt x="2891" y="6818"/>
                  </a:cubicBezTo>
                  <a:lnTo>
                    <a:pt x="1847" y="6818"/>
                  </a:lnTo>
                  <a:lnTo>
                    <a:pt x="1047" y="9218"/>
                  </a:lnTo>
                  <a:lnTo>
                    <a:pt x="9535" y="9218"/>
                  </a:lnTo>
                  <a:lnTo>
                    <a:pt x="8735" y="6818"/>
                  </a:lnTo>
                  <a:close/>
                  <a:moveTo>
                    <a:pt x="4091" y="8418"/>
                  </a:moveTo>
                  <a:cubicBezTo>
                    <a:pt x="3870" y="8418"/>
                    <a:pt x="3691" y="8239"/>
                    <a:pt x="3691" y="8018"/>
                  </a:cubicBezTo>
                  <a:cubicBezTo>
                    <a:pt x="3691" y="7797"/>
                    <a:pt x="3870" y="7618"/>
                    <a:pt x="4091" y="7618"/>
                  </a:cubicBezTo>
                  <a:lnTo>
                    <a:pt x="6491" y="7618"/>
                  </a:lnTo>
                  <a:cubicBezTo>
                    <a:pt x="6712" y="7618"/>
                    <a:pt x="6891" y="7797"/>
                    <a:pt x="6891" y="8018"/>
                  </a:cubicBezTo>
                  <a:cubicBezTo>
                    <a:pt x="6891" y="8239"/>
                    <a:pt x="6712" y="8418"/>
                    <a:pt x="6491" y="8418"/>
                  </a:cubicBezTo>
                  <a:lnTo>
                    <a:pt x="4091" y="84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efficiency_158344">
              <a:extLst>
                <a:ext uri="{FF2B5EF4-FFF2-40B4-BE49-F238E27FC236}">
                  <a16:creationId xmlns:a16="http://schemas.microsoft.com/office/drawing/2014/main" id="{54405246-CCE2-4201-BBB1-D3F3EB6E740D}"/>
                </a:ext>
              </a:extLst>
            </p:cNvPr>
            <p:cNvSpPr/>
            <p:nvPr/>
          </p:nvSpPr>
          <p:spPr>
            <a:xfrm>
              <a:off x="123628" y="1291485"/>
              <a:ext cx="240000" cy="253648"/>
            </a:xfrm>
            <a:custGeom>
              <a:avLst/>
              <a:gdLst>
                <a:gd name="connsiteX0" fmla="*/ 360585 w 604110"/>
                <a:gd name="connsiteY0" fmla="*/ 233916 h 603052"/>
                <a:gd name="connsiteX1" fmla="*/ 380012 w 604110"/>
                <a:gd name="connsiteY1" fmla="*/ 241933 h 603052"/>
                <a:gd name="connsiteX2" fmla="*/ 380012 w 604110"/>
                <a:gd name="connsiteY2" fmla="*/ 280718 h 603052"/>
                <a:gd name="connsiteX3" fmla="*/ 297635 w 604110"/>
                <a:gd name="connsiteY3" fmla="*/ 362947 h 603052"/>
                <a:gd name="connsiteX4" fmla="*/ 278277 w 604110"/>
                <a:gd name="connsiteY4" fmla="*/ 371033 h 603052"/>
                <a:gd name="connsiteX5" fmla="*/ 258781 w 604110"/>
                <a:gd name="connsiteY5" fmla="*/ 362947 h 603052"/>
                <a:gd name="connsiteX6" fmla="*/ 222260 w 604110"/>
                <a:gd name="connsiteY6" fmla="*/ 326355 h 603052"/>
                <a:gd name="connsiteX7" fmla="*/ 222260 w 604110"/>
                <a:gd name="connsiteY7" fmla="*/ 287707 h 603052"/>
                <a:gd name="connsiteX8" fmla="*/ 260977 w 604110"/>
                <a:gd name="connsiteY8" fmla="*/ 287707 h 603052"/>
                <a:gd name="connsiteX9" fmla="*/ 278277 w 604110"/>
                <a:gd name="connsiteY9" fmla="*/ 304838 h 603052"/>
                <a:gd name="connsiteX10" fmla="*/ 341158 w 604110"/>
                <a:gd name="connsiteY10" fmla="*/ 241933 h 603052"/>
                <a:gd name="connsiteX11" fmla="*/ 360585 w 604110"/>
                <a:gd name="connsiteY11" fmla="*/ 233916 h 603052"/>
                <a:gd name="connsiteX12" fmla="*/ 274595 w 604110"/>
                <a:gd name="connsiteY12" fmla="*/ 54823 h 603052"/>
                <a:gd name="connsiteX13" fmla="*/ 274595 w 604110"/>
                <a:gd name="connsiteY13" fmla="*/ 89087 h 603052"/>
                <a:gd name="connsiteX14" fmla="*/ 254001 w 604110"/>
                <a:gd name="connsiteY14" fmla="*/ 115676 h 603052"/>
                <a:gd name="connsiteX15" fmla="*/ 204436 w 604110"/>
                <a:gd name="connsiteY15" fmla="*/ 136235 h 603052"/>
                <a:gd name="connsiteX16" fmla="*/ 171073 w 604110"/>
                <a:gd name="connsiteY16" fmla="*/ 131986 h 603052"/>
                <a:gd name="connsiteX17" fmla="*/ 146771 w 604110"/>
                <a:gd name="connsiteY17" fmla="*/ 107727 h 603052"/>
                <a:gd name="connsiteX18" fmla="*/ 107916 w 604110"/>
                <a:gd name="connsiteY18" fmla="*/ 146514 h 603052"/>
                <a:gd name="connsiteX19" fmla="*/ 132218 w 604110"/>
                <a:gd name="connsiteY19" fmla="*/ 170773 h 603052"/>
                <a:gd name="connsiteX20" fmla="*/ 136474 w 604110"/>
                <a:gd name="connsiteY20" fmla="*/ 204078 h 603052"/>
                <a:gd name="connsiteX21" fmla="*/ 115879 w 604110"/>
                <a:gd name="connsiteY21" fmla="*/ 253556 h 603052"/>
                <a:gd name="connsiteX22" fmla="*/ 89244 w 604110"/>
                <a:gd name="connsiteY22" fmla="*/ 274115 h 603052"/>
                <a:gd name="connsiteX23" fmla="*/ 54919 w 604110"/>
                <a:gd name="connsiteY23" fmla="*/ 274115 h 603052"/>
                <a:gd name="connsiteX24" fmla="*/ 54919 w 604110"/>
                <a:gd name="connsiteY24" fmla="*/ 328937 h 603052"/>
                <a:gd name="connsiteX25" fmla="*/ 89244 w 604110"/>
                <a:gd name="connsiteY25" fmla="*/ 328937 h 603052"/>
                <a:gd name="connsiteX26" fmla="*/ 115879 w 604110"/>
                <a:gd name="connsiteY26" fmla="*/ 349496 h 603052"/>
                <a:gd name="connsiteX27" fmla="*/ 136474 w 604110"/>
                <a:gd name="connsiteY27" fmla="*/ 398974 h 603052"/>
                <a:gd name="connsiteX28" fmla="*/ 132218 w 604110"/>
                <a:gd name="connsiteY28" fmla="*/ 432279 h 603052"/>
                <a:gd name="connsiteX29" fmla="*/ 107916 w 604110"/>
                <a:gd name="connsiteY29" fmla="*/ 456538 h 603052"/>
                <a:gd name="connsiteX30" fmla="*/ 146771 w 604110"/>
                <a:gd name="connsiteY30" fmla="*/ 495325 h 603052"/>
                <a:gd name="connsiteX31" fmla="*/ 171073 w 604110"/>
                <a:gd name="connsiteY31" fmla="*/ 471066 h 603052"/>
                <a:gd name="connsiteX32" fmla="*/ 204436 w 604110"/>
                <a:gd name="connsiteY32" fmla="*/ 466817 h 603052"/>
                <a:gd name="connsiteX33" fmla="*/ 254001 w 604110"/>
                <a:gd name="connsiteY33" fmla="*/ 487376 h 603052"/>
                <a:gd name="connsiteX34" fmla="*/ 274595 w 604110"/>
                <a:gd name="connsiteY34" fmla="*/ 513965 h 603052"/>
                <a:gd name="connsiteX35" fmla="*/ 274595 w 604110"/>
                <a:gd name="connsiteY35" fmla="*/ 548229 h 603052"/>
                <a:gd name="connsiteX36" fmla="*/ 329515 w 604110"/>
                <a:gd name="connsiteY36" fmla="*/ 548229 h 603052"/>
                <a:gd name="connsiteX37" fmla="*/ 329515 w 604110"/>
                <a:gd name="connsiteY37" fmla="*/ 513965 h 603052"/>
                <a:gd name="connsiteX38" fmla="*/ 350109 w 604110"/>
                <a:gd name="connsiteY38" fmla="*/ 487376 h 603052"/>
                <a:gd name="connsiteX39" fmla="*/ 399674 w 604110"/>
                <a:gd name="connsiteY39" fmla="*/ 466817 h 603052"/>
                <a:gd name="connsiteX40" fmla="*/ 433037 w 604110"/>
                <a:gd name="connsiteY40" fmla="*/ 471066 h 603052"/>
                <a:gd name="connsiteX41" fmla="*/ 457339 w 604110"/>
                <a:gd name="connsiteY41" fmla="*/ 495325 h 603052"/>
                <a:gd name="connsiteX42" fmla="*/ 496194 w 604110"/>
                <a:gd name="connsiteY42" fmla="*/ 456538 h 603052"/>
                <a:gd name="connsiteX43" fmla="*/ 471892 w 604110"/>
                <a:gd name="connsiteY43" fmla="*/ 432279 h 603052"/>
                <a:gd name="connsiteX44" fmla="*/ 467636 w 604110"/>
                <a:gd name="connsiteY44" fmla="*/ 398974 h 603052"/>
                <a:gd name="connsiteX45" fmla="*/ 488231 w 604110"/>
                <a:gd name="connsiteY45" fmla="*/ 349496 h 603052"/>
                <a:gd name="connsiteX46" fmla="*/ 514866 w 604110"/>
                <a:gd name="connsiteY46" fmla="*/ 328937 h 603052"/>
                <a:gd name="connsiteX47" fmla="*/ 549191 w 604110"/>
                <a:gd name="connsiteY47" fmla="*/ 328937 h 603052"/>
                <a:gd name="connsiteX48" fmla="*/ 549191 w 604110"/>
                <a:gd name="connsiteY48" fmla="*/ 274115 h 603052"/>
                <a:gd name="connsiteX49" fmla="*/ 514866 w 604110"/>
                <a:gd name="connsiteY49" fmla="*/ 274115 h 603052"/>
                <a:gd name="connsiteX50" fmla="*/ 488231 w 604110"/>
                <a:gd name="connsiteY50" fmla="*/ 253556 h 603052"/>
                <a:gd name="connsiteX51" fmla="*/ 467636 w 604110"/>
                <a:gd name="connsiteY51" fmla="*/ 204078 h 603052"/>
                <a:gd name="connsiteX52" fmla="*/ 471892 w 604110"/>
                <a:gd name="connsiteY52" fmla="*/ 170773 h 603052"/>
                <a:gd name="connsiteX53" fmla="*/ 496194 w 604110"/>
                <a:gd name="connsiteY53" fmla="*/ 146514 h 603052"/>
                <a:gd name="connsiteX54" fmla="*/ 457339 w 604110"/>
                <a:gd name="connsiteY54" fmla="*/ 107727 h 603052"/>
                <a:gd name="connsiteX55" fmla="*/ 433037 w 604110"/>
                <a:gd name="connsiteY55" fmla="*/ 131986 h 603052"/>
                <a:gd name="connsiteX56" fmla="*/ 399674 w 604110"/>
                <a:gd name="connsiteY56" fmla="*/ 136235 h 603052"/>
                <a:gd name="connsiteX57" fmla="*/ 350109 w 604110"/>
                <a:gd name="connsiteY57" fmla="*/ 115676 h 603052"/>
                <a:gd name="connsiteX58" fmla="*/ 329515 w 604110"/>
                <a:gd name="connsiteY58" fmla="*/ 89087 h 603052"/>
                <a:gd name="connsiteX59" fmla="*/ 329515 w 604110"/>
                <a:gd name="connsiteY59" fmla="*/ 54823 h 603052"/>
                <a:gd name="connsiteX60" fmla="*/ 247136 w 604110"/>
                <a:gd name="connsiteY60" fmla="*/ 0 h 603052"/>
                <a:gd name="connsiteX61" fmla="*/ 356974 w 604110"/>
                <a:gd name="connsiteY61" fmla="*/ 0 h 603052"/>
                <a:gd name="connsiteX62" fmla="*/ 384434 w 604110"/>
                <a:gd name="connsiteY62" fmla="*/ 27411 h 603052"/>
                <a:gd name="connsiteX63" fmla="*/ 384434 w 604110"/>
                <a:gd name="connsiteY63" fmla="*/ 68940 h 603052"/>
                <a:gd name="connsiteX64" fmla="*/ 408598 w 604110"/>
                <a:gd name="connsiteY64" fmla="*/ 78945 h 603052"/>
                <a:gd name="connsiteX65" fmla="*/ 437980 w 604110"/>
                <a:gd name="connsiteY65" fmla="*/ 49615 h 603052"/>
                <a:gd name="connsiteX66" fmla="*/ 457339 w 604110"/>
                <a:gd name="connsiteY66" fmla="*/ 41528 h 603052"/>
                <a:gd name="connsiteX67" fmla="*/ 476835 w 604110"/>
                <a:gd name="connsiteY67" fmla="*/ 49615 h 603052"/>
                <a:gd name="connsiteX68" fmla="*/ 554408 w 604110"/>
                <a:gd name="connsiteY68" fmla="*/ 127052 h 603052"/>
                <a:gd name="connsiteX69" fmla="*/ 554408 w 604110"/>
                <a:gd name="connsiteY69" fmla="*/ 165839 h 603052"/>
                <a:gd name="connsiteX70" fmla="*/ 525026 w 604110"/>
                <a:gd name="connsiteY70" fmla="*/ 195170 h 603052"/>
                <a:gd name="connsiteX71" fmla="*/ 535049 w 604110"/>
                <a:gd name="connsiteY71" fmla="*/ 219292 h 603052"/>
                <a:gd name="connsiteX72" fmla="*/ 576650 w 604110"/>
                <a:gd name="connsiteY72" fmla="*/ 219292 h 603052"/>
                <a:gd name="connsiteX73" fmla="*/ 604110 w 604110"/>
                <a:gd name="connsiteY73" fmla="*/ 246703 h 603052"/>
                <a:gd name="connsiteX74" fmla="*/ 604110 w 604110"/>
                <a:gd name="connsiteY74" fmla="*/ 356349 h 603052"/>
                <a:gd name="connsiteX75" fmla="*/ 576650 w 604110"/>
                <a:gd name="connsiteY75" fmla="*/ 383760 h 603052"/>
                <a:gd name="connsiteX76" fmla="*/ 535187 w 604110"/>
                <a:gd name="connsiteY76" fmla="*/ 383760 h 603052"/>
                <a:gd name="connsiteX77" fmla="*/ 525026 w 604110"/>
                <a:gd name="connsiteY77" fmla="*/ 407882 h 603052"/>
                <a:gd name="connsiteX78" fmla="*/ 554408 w 604110"/>
                <a:gd name="connsiteY78" fmla="*/ 437213 h 603052"/>
                <a:gd name="connsiteX79" fmla="*/ 554408 w 604110"/>
                <a:gd name="connsiteY79" fmla="*/ 476000 h 603052"/>
                <a:gd name="connsiteX80" fmla="*/ 476835 w 604110"/>
                <a:gd name="connsiteY80" fmla="*/ 553437 h 603052"/>
                <a:gd name="connsiteX81" fmla="*/ 437980 w 604110"/>
                <a:gd name="connsiteY81" fmla="*/ 553437 h 603052"/>
                <a:gd name="connsiteX82" fmla="*/ 408598 w 604110"/>
                <a:gd name="connsiteY82" fmla="*/ 524107 h 603052"/>
                <a:gd name="connsiteX83" fmla="*/ 384434 w 604110"/>
                <a:gd name="connsiteY83" fmla="*/ 534112 h 603052"/>
                <a:gd name="connsiteX84" fmla="*/ 384434 w 604110"/>
                <a:gd name="connsiteY84" fmla="*/ 575641 h 603052"/>
                <a:gd name="connsiteX85" fmla="*/ 356974 w 604110"/>
                <a:gd name="connsiteY85" fmla="*/ 603052 h 603052"/>
                <a:gd name="connsiteX86" fmla="*/ 247136 w 604110"/>
                <a:gd name="connsiteY86" fmla="*/ 603052 h 603052"/>
                <a:gd name="connsiteX87" fmla="*/ 219676 w 604110"/>
                <a:gd name="connsiteY87" fmla="*/ 575641 h 603052"/>
                <a:gd name="connsiteX88" fmla="*/ 219676 w 604110"/>
                <a:gd name="connsiteY88" fmla="*/ 534112 h 603052"/>
                <a:gd name="connsiteX89" fmla="*/ 195512 w 604110"/>
                <a:gd name="connsiteY89" fmla="*/ 524107 h 603052"/>
                <a:gd name="connsiteX90" fmla="*/ 166130 w 604110"/>
                <a:gd name="connsiteY90" fmla="*/ 553437 h 603052"/>
                <a:gd name="connsiteX91" fmla="*/ 127275 w 604110"/>
                <a:gd name="connsiteY91" fmla="*/ 553437 h 603052"/>
                <a:gd name="connsiteX92" fmla="*/ 49702 w 604110"/>
                <a:gd name="connsiteY92" fmla="*/ 476000 h 603052"/>
                <a:gd name="connsiteX93" fmla="*/ 41601 w 604110"/>
                <a:gd name="connsiteY93" fmla="*/ 456538 h 603052"/>
                <a:gd name="connsiteX94" fmla="*/ 49702 w 604110"/>
                <a:gd name="connsiteY94" fmla="*/ 437213 h 603052"/>
                <a:gd name="connsiteX95" fmla="*/ 79083 w 604110"/>
                <a:gd name="connsiteY95" fmla="*/ 407882 h 603052"/>
                <a:gd name="connsiteX96" fmla="*/ 69061 w 604110"/>
                <a:gd name="connsiteY96" fmla="*/ 383760 h 603052"/>
                <a:gd name="connsiteX97" fmla="*/ 27460 w 604110"/>
                <a:gd name="connsiteY97" fmla="*/ 383760 h 603052"/>
                <a:gd name="connsiteX98" fmla="*/ 0 w 604110"/>
                <a:gd name="connsiteY98" fmla="*/ 356349 h 603052"/>
                <a:gd name="connsiteX99" fmla="*/ 0 w 604110"/>
                <a:gd name="connsiteY99" fmla="*/ 246703 h 603052"/>
                <a:gd name="connsiteX100" fmla="*/ 27460 w 604110"/>
                <a:gd name="connsiteY100" fmla="*/ 219292 h 603052"/>
                <a:gd name="connsiteX101" fmla="*/ 69061 w 604110"/>
                <a:gd name="connsiteY101" fmla="*/ 219292 h 603052"/>
                <a:gd name="connsiteX102" fmla="*/ 79083 w 604110"/>
                <a:gd name="connsiteY102" fmla="*/ 195170 h 603052"/>
                <a:gd name="connsiteX103" fmla="*/ 49702 w 604110"/>
                <a:gd name="connsiteY103" fmla="*/ 165839 h 603052"/>
                <a:gd name="connsiteX104" fmla="*/ 49702 w 604110"/>
                <a:gd name="connsiteY104" fmla="*/ 127052 h 603052"/>
                <a:gd name="connsiteX105" fmla="*/ 127275 w 604110"/>
                <a:gd name="connsiteY105" fmla="*/ 49615 h 603052"/>
                <a:gd name="connsiteX106" fmla="*/ 166130 w 604110"/>
                <a:gd name="connsiteY106" fmla="*/ 49615 h 603052"/>
                <a:gd name="connsiteX107" fmla="*/ 195512 w 604110"/>
                <a:gd name="connsiteY107" fmla="*/ 78945 h 603052"/>
                <a:gd name="connsiteX108" fmla="*/ 219676 w 604110"/>
                <a:gd name="connsiteY108" fmla="*/ 68940 h 603052"/>
                <a:gd name="connsiteX109" fmla="*/ 219676 w 604110"/>
                <a:gd name="connsiteY109" fmla="*/ 27411 h 603052"/>
                <a:gd name="connsiteX110" fmla="*/ 247136 w 604110"/>
                <a:gd name="connsiteY110"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4110" h="603052">
                  <a:moveTo>
                    <a:pt x="360585" y="233916"/>
                  </a:moveTo>
                  <a:cubicBezTo>
                    <a:pt x="367621" y="233916"/>
                    <a:pt x="374658" y="236588"/>
                    <a:pt x="380012" y="241933"/>
                  </a:cubicBezTo>
                  <a:cubicBezTo>
                    <a:pt x="390721" y="252623"/>
                    <a:pt x="390721" y="270028"/>
                    <a:pt x="380012" y="280718"/>
                  </a:cubicBezTo>
                  <a:lnTo>
                    <a:pt x="297635" y="362947"/>
                  </a:lnTo>
                  <a:cubicBezTo>
                    <a:pt x="292281" y="368292"/>
                    <a:pt x="285279" y="371033"/>
                    <a:pt x="278277" y="371033"/>
                  </a:cubicBezTo>
                  <a:cubicBezTo>
                    <a:pt x="271137" y="371033"/>
                    <a:pt x="264135" y="368292"/>
                    <a:pt x="258781" y="362947"/>
                  </a:cubicBezTo>
                  <a:lnTo>
                    <a:pt x="222260" y="326355"/>
                  </a:lnTo>
                  <a:cubicBezTo>
                    <a:pt x="211414" y="315665"/>
                    <a:pt x="211414" y="298397"/>
                    <a:pt x="222260" y="287707"/>
                  </a:cubicBezTo>
                  <a:cubicBezTo>
                    <a:pt x="232969" y="276880"/>
                    <a:pt x="250268" y="276880"/>
                    <a:pt x="260977" y="287707"/>
                  </a:cubicBezTo>
                  <a:lnTo>
                    <a:pt x="278277" y="304838"/>
                  </a:lnTo>
                  <a:lnTo>
                    <a:pt x="341158" y="241933"/>
                  </a:lnTo>
                  <a:cubicBezTo>
                    <a:pt x="346512" y="236588"/>
                    <a:pt x="353549" y="233916"/>
                    <a:pt x="360585" y="233916"/>
                  </a:cubicBezTo>
                  <a:close/>
                  <a:moveTo>
                    <a:pt x="274595" y="54823"/>
                  </a:moveTo>
                  <a:lnTo>
                    <a:pt x="274595" y="89087"/>
                  </a:lnTo>
                  <a:cubicBezTo>
                    <a:pt x="274595" y="101696"/>
                    <a:pt x="266083" y="112524"/>
                    <a:pt x="254001" y="115676"/>
                  </a:cubicBezTo>
                  <a:cubicBezTo>
                    <a:pt x="236701" y="120199"/>
                    <a:pt x="219951" y="127052"/>
                    <a:pt x="204436" y="136235"/>
                  </a:cubicBezTo>
                  <a:cubicBezTo>
                    <a:pt x="193590" y="142540"/>
                    <a:pt x="179860" y="140895"/>
                    <a:pt x="171073" y="131986"/>
                  </a:cubicBezTo>
                  <a:lnTo>
                    <a:pt x="146771" y="107727"/>
                  </a:lnTo>
                  <a:lnTo>
                    <a:pt x="107916" y="146514"/>
                  </a:lnTo>
                  <a:lnTo>
                    <a:pt x="132218" y="170773"/>
                  </a:lnTo>
                  <a:cubicBezTo>
                    <a:pt x="141142" y="179545"/>
                    <a:pt x="142790" y="193251"/>
                    <a:pt x="136474" y="204078"/>
                  </a:cubicBezTo>
                  <a:cubicBezTo>
                    <a:pt x="127275" y="219566"/>
                    <a:pt x="120410" y="236287"/>
                    <a:pt x="115879" y="253556"/>
                  </a:cubicBezTo>
                  <a:cubicBezTo>
                    <a:pt x="112721" y="265617"/>
                    <a:pt x="101875" y="274115"/>
                    <a:pt x="89244" y="274115"/>
                  </a:cubicBezTo>
                  <a:lnTo>
                    <a:pt x="54919" y="274115"/>
                  </a:lnTo>
                  <a:lnTo>
                    <a:pt x="54919" y="328937"/>
                  </a:lnTo>
                  <a:lnTo>
                    <a:pt x="89244" y="328937"/>
                  </a:lnTo>
                  <a:cubicBezTo>
                    <a:pt x="101875" y="328937"/>
                    <a:pt x="112721" y="337435"/>
                    <a:pt x="115879" y="349496"/>
                  </a:cubicBezTo>
                  <a:cubicBezTo>
                    <a:pt x="120410" y="366765"/>
                    <a:pt x="127275" y="383486"/>
                    <a:pt x="136474" y="398974"/>
                  </a:cubicBezTo>
                  <a:cubicBezTo>
                    <a:pt x="142790" y="409801"/>
                    <a:pt x="141142" y="423507"/>
                    <a:pt x="132218" y="432279"/>
                  </a:cubicBezTo>
                  <a:lnTo>
                    <a:pt x="107916" y="456538"/>
                  </a:lnTo>
                  <a:lnTo>
                    <a:pt x="146771" y="495325"/>
                  </a:lnTo>
                  <a:lnTo>
                    <a:pt x="171073" y="471066"/>
                  </a:lnTo>
                  <a:cubicBezTo>
                    <a:pt x="179860" y="462157"/>
                    <a:pt x="193590" y="460512"/>
                    <a:pt x="204436" y="466817"/>
                  </a:cubicBezTo>
                  <a:cubicBezTo>
                    <a:pt x="219951" y="476000"/>
                    <a:pt x="236701" y="482853"/>
                    <a:pt x="254001" y="487376"/>
                  </a:cubicBezTo>
                  <a:cubicBezTo>
                    <a:pt x="266083" y="490528"/>
                    <a:pt x="274595" y="501356"/>
                    <a:pt x="274595" y="513965"/>
                  </a:cubicBezTo>
                  <a:lnTo>
                    <a:pt x="274595" y="548229"/>
                  </a:lnTo>
                  <a:lnTo>
                    <a:pt x="329515" y="548229"/>
                  </a:lnTo>
                  <a:lnTo>
                    <a:pt x="329515" y="513965"/>
                  </a:lnTo>
                  <a:cubicBezTo>
                    <a:pt x="329515" y="501356"/>
                    <a:pt x="338027" y="490528"/>
                    <a:pt x="350109" y="487376"/>
                  </a:cubicBezTo>
                  <a:cubicBezTo>
                    <a:pt x="367409" y="482853"/>
                    <a:pt x="384159" y="476000"/>
                    <a:pt x="399674" y="466817"/>
                  </a:cubicBezTo>
                  <a:cubicBezTo>
                    <a:pt x="410520" y="460512"/>
                    <a:pt x="424250" y="462157"/>
                    <a:pt x="433037" y="471066"/>
                  </a:cubicBezTo>
                  <a:lnTo>
                    <a:pt x="457339" y="495325"/>
                  </a:lnTo>
                  <a:lnTo>
                    <a:pt x="496194" y="456538"/>
                  </a:lnTo>
                  <a:lnTo>
                    <a:pt x="471892" y="432279"/>
                  </a:lnTo>
                  <a:cubicBezTo>
                    <a:pt x="462968" y="423507"/>
                    <a:pt x="461320" y="409801"/>
                    <a:pt x="467636" y="398974"/>
                  </a:cubicBezTo>
                  <a:cubicBezTo>
                    <a:pt x="476835" y="383486"/>
                    <a:pt x="483700" y="366765"/>
                    <a:pt x="488231" y="349496"/>
                  </a:cubicBezTo>
                  <a:cubicBezTo>
                    <a:pt x="491389" y="337435"/>
                    <a:pt x="502235" y="328937"/>
                    <a:pt x="514866" y="328937"/>
                  </a:cubicBezTo>
                  <a:lnTo>
                    <a:pt x="549191" y="328937"/>
                  </a:lnTo>
                  <a:lnTo>
                    <a:pt x="549191" y="274115"/>
                  </a:lnTo>
                  <a:lnTo>
                    <a:pt x="514866" y="274115"/>
                  </a:lnTo>
                  <a:cubicBezTo>
                    <a:pt x="502235" y="274115"/>
                    <a:pt x="491389" y="265617"/>
                    <a:pt x="488231" y="253556"/>
                  </a:cubicBezTo>
                  <a:cubicBezTo>
                    <a:pt x="483700" y="236287"/>
                    <a:pt x="476835" y="219566"/>
                    <a:pt x="467636" y="204078"/>
                  </a:cubicBezTo>
                  <a:cubicBezTo>
                    <a:pt x="461320" y="193251"/>
                    <a:pt x="462968" y="179545"/>
                    <a:pt x="471892" y="170773"/>
                  </a:cubicBezTo>
                  <a:lnTo>
                    <a:pt x="496194" y="146514"/>
                  </a:lnTo>
                  <a:lnTo>
                    <a:pt x="457339" y="107727"/>
                  </a:lnTo>
                  <a:lnTo>
                    <a:pt x="433037" y="131986"/>
                  </a:lnTo>
                  <a:cubicBezTo>
                    <a:pt x="424250" y="140895"/>
                    <a:pt x="410520" y="142540"/>
                    <a:pt x="399674" y="136235"/>
                  </a:cubicBezTo>
                  <a:cubicBezTo>
                    <a:pt x="384159" y="127052"/>
                    <a:pt x="367409" y="120199"/>
                    <a:pt x="350109" y="115676"/>
                  </a:cubicBezTo>
                  <a:cubicBezTo>
                    <a:pt x="338027" y="112524"/>
                    <a:pt x="329515" y="101696"/>
                    <a:pt x="329515" y="89087"/>
                  </a:cubicBezTo>
                  <a:lnTo>
                    <a:pt x="329515" y="54823"/>
                  </a:lnTo>
                  <a:close/>
                  <a:moveTo>
                    <a:pt x="247136" y="0"/>
                  </a:moveTo>
                  <a:lnTo>
                    <a:pt x="356974" y="0"/>
                  </a:lnTo>
                  <a:cubicBezTo>
                    <a:pt x="372077" y="0"/>
                    <a:pt x="384434" y="12335"/>
                    <a:pt x="384434" y="27411"/>
                  </a:cubicBezTo>
                  <a:lnTo>
                    <a:pt x="384434" y="68940"/>
                  </a:lnTo>
                  <a:cubicBezTo>
                    <a:pt x="392672" y="71818"/>
                    <a:pt x="400772" y="75107"/>
                    <a:pt x="408598" y="78945"/>
                  </a:cubicBezTo>
                  <a:lnTo>
                    <a:pt x="437980" y="49615"/>
                  </a:lnTo>
                  <a:cubicBezTo>
                    <a:pt x="443060" y="44407"/>
                    <a:pt x="450062" y="41528"/>
                    <a:pt x="457339" y="41528"/>
                  </a:cubicBezTo>
                  <a:cubicBezTo>
                    <a:pt x="464616" y="41528"/>
                    <a:pt x="471618" y="44407"/>
                    <a:pt x="476835" y="49615"/>
                  </a:cubicBezTo>
                  <a:lnTo>
                    <a:pt x="554408" y="127052"/>
                  </a:lnTo>
                  <a:cubicBezTo>
                    <a:pt x="565255" y="137743"/>
                    <a:pt x="565255" y="155149"/>
                    <a:pt x="554408" y="165839"/>
                  </a:cubicBezTo>
                  <a:lnTo>
                    <a:pt x="525026" y="195170"/>
                  </a:lnTo>
                  <a:cubicBezTo>
                    <a:pt x="528871" y="202982"/>
                    <a:pt x="532166" y="211068"/>
                    <a:pt x="535049" y="219292"/>
                  </a:cubicBezTo>
                  <a:lnTo>
                    <a:pt x="576650" y="219292"/>
                  </a:lnTo>
                  <a:cubicBezTo>
                    <a:pt x="591753" y="219292"/>
                    <a:pt x="604110" y="231627"/>
                    <a:pt x="604110" y="246703"/>
                  </a:cubicBezTo>
                  <a:lnTo>
                    <a:pt x="604110" y="356349"/>
                  </a:lnTo>
                  <a:cubicBezTo>
                    <a:pt x="604110" y="371425"/>
                    <a:pt x="591753" y="383760"/>
                    <a:pt x="576650" y="383760"/>
                  </a:cubicBezTo>
                  <a:lnTo>
                    <a:pt x="535187" y="383760"/>
                  </a:lnTo>
                  <a:cubicBezTo>
                    <a:pt x="532166" y="391984"/>
                    <a:pt x="528871" y="400070"/>
                    <a:pt x="525026" y="407882"/>
                  </a:cubicBezTo>
                  <a:lnTo>
                    <a:pt x="554408" y="437213"/>
                  </a:lnTo>
                  <a:cubicBezTo>
                    <a:pt x="565255" y="447903"/>
                    <a:pt x="565255" y="465309"/>
                    <a:pt x="554408" y="476000"/>
                  </a:cubicBezTo>
                  <a:lnTo>
                    <a:pt x="476835" y="553437"/>
                  </a:lnTo>
                  <a:cubicBezTo>
                    <a:pt x="466126" y="564265"/>
                    <a:pt x="448689" y="564265"/>
                    <a:pt x="437980" y="553437"/>
                  </a:cubicBezTo>
                  <a:lnTo>
                    <a:pt x="408598" y="524107"/>
                  </a:lnTo>
                  <a:cubicBezTo>
                    <a:pt x="400772" y="527945"/>
                    <a:pt x="392672" y="531234"/>
                    <a:pt x="384434" y="534112"/>
                  </a:cubicBezTo>
                  <a:lnTo>
                    <a:pt x="384434" y="575641"/>
                  </a:lnTo>
                  <a:cubicBezTo>
                    <a:pt x="384434" y="590717"/>
                    <a:pt x="372077" y="603052"/>
                    <a:pt x="356974" y="603052"/>
                  </a:cubicBezTo>
                  <a:lnTo>
                    <a:pt x="247136" y="603052"/>
                  </a:lnTo>
                  <a:cubicBezTo>
                    <a:pt x="232033" y="603052"/>
                    <a:pt x="219676" y="590717"/>
                    <a:pt x="219676" y="575641"/>
                  </a:cubicBezTo>
                  <a:lnTo>
                    <a:pt x="219676" y="534112"/>
                  </a:lnTo>
                  <a:cubicBezTo>
                    <a:pt x="211438" y="531234"/>
                    <a:pt x="203338" y="527945"/>
                    <a:pt x="195512" y="524107"/>
                  </a:cubicBezTo>
                  <a:lnTo>
                    <a:pt x="166130" y="553437"/>
                  </a:lnTo>
                  <a:cubicBezTo>
                    <a:pt x="155421" y="564265"/>
                    <a:pt x="137984" y="564265"/>
                    <a:pt x="127275" y="553437"/>
                  </a:cubicBezTo>
                  <a:lnTo>
                    <a:pt x="49702" y="476000"/>
                  </a:lnTo>
                  <a:cubicBezTo>
                    <a:pt x="44484" y="470792"/>
                    <a:pt x="41601" y="463802"/>
                    <a:pt x="41601" y="456538"/>
                  </a:cubicBezTo>
                  <a:cubicBezTo>
                    <a:pt x="41601" y="449274"/>
                    <a:pt x="44484" y="442284"/>
                    <a:pt x="49702" y="437213"/>
                  </a:cubicBezTo>
                  <a:lnTo>
                    <a:pt x="79083" y="407882"/>
                  </a:lnTo>
                  <a:cubicBezTo>
                    <a:pt x="75239" y="400070"/>
                    <a:pt x="71944" y="391984"/>
                    <a:pt x="69061" y="383760"/>
                  </a:cubicBezTo>
                  <a:lnTo>
                    <a:pt x="27460" y="383760"/>
                  </a:lnTo>
                  <a:cubicBezTo>
                    <a:pt x="12357" y="383760"/>
                    <a:pt x="0" y="371425"/>
                    <a:pt x="0" y="356349"/>
                  </a:cubicBezTo>
                  <a:lnTo>
                    <a:pt x="0" y="246703"/>
                  </a:lnTo>
                  <a:cubicBezTo>
                    <a:pt x="0" y="231627"/>
                    <a:pt x="12357" y="219292"/>
                    <a:pt x="27460" y="219292"/>
                  </a:cubicBezTo>
                  <a:lnTo>
                    <a:pt x="69061" y="219292"/>
                  </a:lnTo>
                  <a:cubicBezTo>
                    <a:pt x="71944" y="211068"/>
                    <a:pt x="75239" y="202982"/>
                    <a:pt x="79083" y="195170"/>
                  </a:cubicBezTo>
                  <a:lnTo>
                    <a:pt x="49702" y="165839"/>
                  </a:lnTo>
                  <a:cubicBezTo>
                    <a:pt x="38855" y="155149"/>
                    <a:pt x="38855" y="137743"/>
                    <a:pt x="49702" y="127052"/>
                  </a:cubicBezTo>
                  <a:lnTo>
                    <a:pt x="127275" y="49615"/>
                  </a:lnTo>
                  <a:cubicBezTo>
                    <a:pt x="137984" y="38787"/>
                    <a:pt x="155421" y="38787"/>
                    <a:pt x="166130" y="49615"/>
                  </a:cubicBezTo>
                  <a:lnTo>
                    <a:pt x="195512" y="78945"/>
                  </a:lnTo>
                  <a:cubicBezTo>
                    <a:pt x="203338" y="75107"/>
                    <a:pt x="211438" y="71818"/>
                    <a:pt x="219676" y="68940"/>
                  </a:cubicBezTo>
                  <a:lnTo>
                    <a:pt x="219676" y="27411"/>
                  </a:lnTo>
                  <a:cubicBezTo>
                    <a:pt x="219676" y="12335"/>
                    <a:pt x="232033" y="0"/>
                    <a:pt x="2471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iconfont-11712-5589015">
              <a:extLst>
                <a:ext uri="{FF2B5EF4-FFF2-40B4-BE49-F238E27FC236}">
                  <a16:creationId xmlns:a16="http://schemas.microsoft.com/office/drawing/2014/main" id="{54405246-CCE2-4201-BBB1-D3F3EB6E740D}"/>
                </a:ext>
              </a:extLst>
            </p:cNvPr>
            <p:cNvSpPr/>
            <p:nvPr/>
          </p:nvSpPr>
          <p:spPr>
            <a:xfrm>
              <a:off x="127228" y="787490"/>
              <a:ext cx="240000" cy="216000"/>
            </a:xfrm>
            <a:custGeom>
              <a:avLst/>
              <a:gdLst>
                <a:gd name="T0" fmla="*/ 5786 w 12277"/>
                <a:gd name="T1" fmla="*/ 6877 h 10666"/>
                <a:gd name="T2" fmla="*/ 1056 w 12277"/>
                <a:gd name="T3" fmla="*/ 8390 h 10666"/>
                <a:gd name="T4" fmla="*/ 1056 w 12277"/>
                <a:gd name="T5" fmla="*/ 9600 h 10666"/>
                <a:gd name="T6" fmla="*/ 9508 w 12277"/>
                <a:gd name="T7" fmla="*/ 9600 h 10666"/>
                <a:gd name="T8" fmla="*/ 9508 w 12277"/>
                <a:gd name="T9" fmla="*/ 8533 h 10666"/>
                <a:gd name="T10" fmla="*/ 10565 w 12277"/>
                <a:gd name="T11" fmla="*/ 8533 h 10666"/>
                <a:gd name="T12" fmla="*/ 10565 w 12277"/>
                <a:gd name="T13" fmla="*/ 9600 h 10666"/>
                <a:gd name="T14" fmla="*/ 10569 w 12277"/>
                <a:gd name="T15" fmla="*/ 9600 h 10666"/>
                <a:gd name="T16" fmla="*/ 10569 w 12277"/>
                <a:gd name="T17" fmla="*/ 10666 h 10666"/>
                <a:gd name="T18" fmla="*/ 0 w 12277"/>
                <a:gd name="T19" fmla="*/ 10666 h 10666"/>
                <a:gd name="T20" fmla="*/ 0 w 12277"/>
                <a:gd name="T21" fmla="*/ 7609 h 10666"/>
                <a:gd name="T22" fmla="*/ 3759 w 12277"/>
                <a:gd name="T23" fmla="*/ 6407 h 10666"/>
                <a:gd name="T24" fmla="*/ 2113 w 12277"/>
                <a:gd name="T25" fmla="*/ 3173 h 10666"/>
                <a:gd name="T26" fmla="*/ 5282 w 12277"/>
                <a:gd name="T27" fmla="*/ 0 h 10666"/>
                <a:gd name="T28" fmla="*/ 8452 w 12277"/>
                <a:gd name="T29" fmla="*/ 3173 h 10666"/>
                <a:gd name="T30" fmla="*/ 6254 w 12277"/>
                <a:gd name="T31" fmla="*/ 6723 h 10666"/>
                <a:gd name="T32" fmla="*/ 6255 w 12277"/>
                <a:gd name="T33" fmla="*/ 6727 h 10666"/>
                <a:gd name="T34" fmla="*/ 6216 w 12277"/>
                <a:gd name="T35" fmla="*/ 6739 h 10666"/>
                <a:gd name="T36" fmla="*/ 5786 w 12277"/>
                <a:gd name="T37" fmla="*/ 6877 h 10666"/>
                <a:gd name="T38" fmla="*/ 5282 w 12277"/>
                <a:gd name="T39" fmla="*/ 5866 h 10666"/>
                <a:gd name="T40" fmla="*/ 7395 w 12277"/>
                <a:gd name="T41" fmla="*/ 3173 h 10666"/>
                <a:gd name="T42" fmla="*/ 5282 w 12277"/>
                <a:gd name="T43" fmla="*/ 1066 h 10666"/>
                <a:gd name="T44" fmla="*/ 3169 w 12277"/>
                <a:gd name="T45" fmla="*/ 3173 h 10666"/>
                <a:gd name="T46" fmla="*/ 5282 w 12277"/>
                <a:gd name="T47" fmla="*/ 5866 h 10666"/>
                <a:gd name="T48" fmla="*/ 11530 w 12277"/>
                <a:gd name="T49" fmla="*/ 4460 h 10666"/>
                <a:gd name="T50" fmla="*/ 12277 w 12277"/>
                <a:gd name="T51" fmla="*/ 5208 h 10666"/>
                <a:gd name="T52" fmla="*/ 10014 w 12277"/>
                <a:gd name="T53" fmla="*/ 7470 h 10666"/>
                <a:gd name="T54" fmla="*/ 8520 w 12277"/>
                <a:gd name="T55" fmla="*/ 5976 h 10666"/>
                <a:gd name="T56" fmla="*/ 9275 w 12277"/>
                <a:gd name="T57" fmla="*/ 5222 h 10666"/>
                <a:gd name="T58" fmla="*/ 10022 w 12277"/>
                <a:gd name="T59" fmla="*/ 5969 h 10666"/>
                <a:gd name="T60" fmla="*/ 11530 w 12277"/>
                <a:gd name="T61" fmla="*/ 4460 h 10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277" h="10666">
                  <a:moveTo>
                    <a:pt x="5786" y="6877"/>
                  </a:moveTo>
                  <a:lnTo>
                    <a:pt x="1056" y="8390"/>
                  </a:lnTo>
                  <a:lnTo>
                    <a:pt x="1056" y="9600"/>
                  </a:lnTo>
                  <a:lnTo>
                    <a:pt x="9508" y="9600"/>
                  </a:lnTo>
                  <a:lnTo>
                    <a:pt x="9508" y="8533"/>
                  </a:lnTo>
                  <a:lnTo>
                    <a:pt x="10565" y="8533"/>
                  </a:lnTo>
                  <a:lnTo>
                    <a:pt x="10565" y="9600"/>
                  </a:lnTo>
                  <a:lnTo>
                    <a:pt x="10569" y="9600"/>
                  </a:lnTo>
                  <a:lnTo>
                    <a:pt x="10569" y="10666"/>
                  </a:lnTo>
                  <a:lnTo>
                    <a:pt x="0" y="10666"/>
                  </a:lnTo>
                  <a:lnTo>
                    <a:pt x="0" y="7609"/>
                  </a:lnTo>
                  <a:lnTo>
                    <a:pt x="3759" y="6407"/>
                  </a:lnTo>
                  <a:cubicBezTo>
                    <a:pt x="2791" y="5709"/>
                    <a:pt x="2113" y="4422"/>
                    <a:pt x="2113" y="3173"/>
                  </a:cubicBezTo>
                  <a:cubicBezTo>
                    <a:pt x="2113" y="1419"/>
                    <a:pt x="3533" y="0"/>
                    <a:pt x="5282" y="0"/>
                  </a:cubicBezTo>
                  <a:cubicBezTo>
                    <a:pt x="7032" y="0"/>
                    <a:pt x="8452" y="1419"/>
                    <a:pt x="8452" y="3173"/>
                  </a:cubicBezTo>
                  <a:cubicBezTo>
                    <a:pt x="8452" y="4648"/>
                    <a:pt x="7505" y="6176"/>
                    <a:pt x="6254" y="6723"/>
                  </a:cubicBezTo>
                  <a:lnTo>
                    <a:pt x="6255" y="6727"/>
                  </a:lnTo>
                  <a:lnTo>
                    <a:pt x="6216" y="6739"/>
                  </a:lnTo>
                  <a:cubicBezTo>
                    <a:pt x="6077" y="6798"/>
                    <a:pt x="5933" y="6844"/>
                    <a:pt x="5786" y="6877"/>
                  </a:cubicBezTo>
                  <a:close/>
                  <a:moveTo>
                    <a:pt x="5282" y="5866"/>
                  </a:moveTo>
                  <a:cubicBezTo>
                    <a:pt x="6330" y="5866"/>
                    <a:pt x="7395" y="4474"/>
                    <a:pt x="7395" y="3173"/>
                  </a:cubicBezTo>
                  <a:cubicBezTo>
                    <a:pt x="7395" y="2011"/>
                    <a:pt x="6450" y="1066"/>
                    <a:pt x="5282" y="1066"/>
                  </a:cubicBezTo>
                  <a:cubicBezTo>
                    <a:pt x="4114" y="1066"/>
                    <a:pt x="3169" y="2011"/>
                    <a:pt x="3169" y="3173"/>
                  </a:cubicBezTo>
                  <a:cubicBezTo>
                    <a:pt x="3169" y="4474"/>
                    <a:pt x="4235" y="5866"/>
                    <a:pt x="5282" y="5866"/>
                  </a:cubicBezTo>
                  <a:close/>
                  <a:moveTo>
                    <a:pt x="11530" y="4460"/>
                  </a:moveTo>
                  <a:lnTo>
                    <a:pt x="12277" y="5208"/>
                  </a:lnTo>
                  <a:lnTo>
                    <a:pt x="10014" y="7470"/>
                  </a:lnTo>
                  <a:lnTo>
                    <a:pt x="8520" y="5976"/>
                  </a:lnTo>
                  <a:lnTo>
                    <a:pt x="9275" y="5222"/>
                  </a:lnTo>
                  <a:lnTo>
                    <a:pt x="10022" y="5969"/>
                  </a:lnTo>
                  <a:lnTo>
                    <a:pt x="11530" y="44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4" name="iconfont-11509-5466075">
            <a:extLst>
              <a:ext uri="{FF2B5EF4-FFF2-40B4-BE49-F238E27FC236}">
                <a16:creationId xmlns:a16="http://schemas.microsoft.com/office/drawing/2014/main" id="{54405246-CCE2-4201-BBB1-D3F3EB6E740D}"/>
              </a:ext>
            </a:extLst>
          </p:cNvPr>
          <p:cNvSpPr/>
          <p:nvPr/>
        </p:nvSpPr>
        <p:spPr>
          <a:xfrm>
            <a:off x="130496" y="1628175"/>
            <a:ext cx="216000" cy="215999"/>
          </a:xfrm>
          <a:custGeom>
            <a:avLst/>
            <a:gdLst>
              <a:gd name="T0" fmla="*/ 10093 w 10889"/>
              <a:gd name="T1" fmla="*/ 4430 h 12852"/>
              <a:gd name="T2" fmla="*/ 10465 w 10889"/>
              <a:gd name="T3" fmla="*/ 4057 h 12852"/>
              <a:gd name="T4" fmla="*/ 10838 w 10889"/>
              <a:gd name="T5" fmla="*/ 4430 h 12852"/>
              <a:gd name="T6" fmla="*/ 10838 w 10889"/>
              <a:gd name="T7" fmla="*/ 11911 h 12852"/>
              <a:gd name="T8" fmla="*/ 9845 w 10889"/>
              <a:gd name="T9" fmla="*/ 12852 h 12852"/>
              <a:gd name="T10" fmla="*/ 992 w 10889"/>
              <a:gd name="T11" fmla="*/ 12852 h 12852"/>
              <a:gd name="T12" fmla="*/ 0 w 10889"/>
              <a:gd name="T13" fmla="*/ 11911 h 12852"/>
              <a:gd name="T14" fmla="*/ 0 w 10889"/>
              <a:gd name="T15" fmla="*/ 2080 h 12852"/>
              <a:gd name="T16" fmla="*/ 992 w 10889"/>
              <a:gd name="T17" fmla="*/ 1138 h 12852"/>
              <a:gd name="T18" fmla="*/ 6402 w 10889"/>
              <a:gd name="T19" fmla="*/ 1138 h 12852"/>
              <a:gd name="T20" fmla="*/ 6774 w 10889"/>
              <a:gd name="T21" fmla="*/ 1512 h 12852"/>
              <a:gd name="T22" fmla="*/ 6402 w 10889"/>
              <a:gd name="T23" fmla="*/ 1885 h 12852"/>
              <a:gd name="T24" fmla="*/ 992 w 10889"/>
              <a:gd name="T25" fmla="*/ 1885 h 12852"/>
              <a:gd name="T26" fmla="*/ 744 w 10889"/>
              <a:gd name="T27" fmla="*/ 2080 h 12852"/>
              <a:gd name="T28" fmla="*/ 744 w 10889"/>
              <a:gd name="T29" fmla="*/ 11911 h 12852"/>
              <a:gd name="T30" fmla="*/ 992 w 10889"/>
              <a:gd name="T31" fmla="*/ 12105 h 12852"/>
              <a:gd name="T32" fmla="*/ 9845 w 10889"/>
              <a:gd name="T33" fmla="*/ 12105 h 12852"/>
              <a:gd name="T34" fmla="*/ 10093 w 10889"/>
              <a:gd name="T35" fmla="*/ 11911 h 12852"/>
              <a:gd name="T36" fmla="*/ 10093 w 10889"/>
              <a:gd name="T37" fmla="*/ 4430 h 12852"/>
              <a:gd name="T38" fmla="*/ 2163 w 10889"/>
              <a:gd name="T39" fmla="*/ 5356 h 12852"/>
              <a:gd name="T40" fmla="*/ 1791 w 10889"/>
              <a:gd name="T41" fmla="*/ 4983 h 12852"/>
              <a:gd name="T42" fmla="*/ 2163 w 10889"/>
              <a:gd name="T43" fmla="*/ 4610 h 12852"/>
              <a:gd name="T44" fmla="*/ 5419 w 10889"/>
              <a:gd name="T45" fmla="*/ 4610 h 12852"/>
              <a:gd name="T46" fmla="*/ 5791 w 10889"/>
              <a:gd name="T47" fmla="*/ 4983 h 12852"/>
              <a:gd name="T48" fmla="*/ 5419 w 10889"/>
              <a:gd name="T49" fmla="*/ 5356 h 12852"/>
              <a:gd name="T50" fmla="*/ 2163 w 10889"/>
              <a:gd name="T51" fmla="*/ 5356 h 12852"/>
              <a:gd name="T52" fmla="*/ 2168 w 10889"/>
              <a:gd name="T53" fmla="*/ 9115 h 12852"/>
              <a:gd name="T54" fmla="*/ 1792 w 10889"/>
              <a:gd name="T55" fmla="*/ 8746 h 12852"/>
              <a:gd name="T56" fmla="*/ 2161 w 10889"/>
              <a:gd name="T57" fmla="*/ 8369 h 12852"/>
              <a:gd name="T58" fmla="*/ 7797 w 10889"/>
              <a:gd name="T59" fmla="*/ 8316 h 12852"/>
              <a:gd name="T60" fmla="*/ 8172 w 10889"/>
              <a:gd name="T61" fmla="*/ 8685 h 12852"/>
              <a:gd name="T62" fmla="*/ 7804 w 10889"/>
              <a:gd name="T63" fmla="*/ 9062 h 12852"/>
              <a:gd name="T64" fmla="*/ 2168 w 10889"/>
              <a:gd name="T65" fmla="*/ 9115 h 12852"/>
              <a:gd name="T66" fmla="*/ 10153 w 10889"/>
              <a:gd name="T67" fmla="*/ 223 h 12852"/>
              <a:gd name="T68" fmla="*/ 10668 w 10889"/>
              <a:gd name="T69" fmla="*/ 112 h 12852"/>
              <a:gd name="T70" fmla="*/ 10778 w 10889"/>
              <a:gd name="T71" fmla="*/ 628 h 12852"/>
              <a:gd name="T72" fmla="*/ 8375 w 10889"/>
              <a:gd name="T73" fmla="*/ 4355 h 12852"/>
              <a:gd name="T74" fmla="*/ 7860 w 10889"/>
              <a:gd name="T75" fmla="*/ 4465 h 12852"/>
              <a:gd name="T76" fmla="*/ 7750 w 10889"/>
              <a:gd name="T77" fmla="*/ 3949 h 12852"/>
              <a:gd name="T78" fmla="*/ 10153 w 10889"/>
              <a:gd name="T79" fmla="*/ 223 h 12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889" h="12852">
                <a:moveTo>
                  <a:pt x="10093" y="4430"/>
                </a:moveTo>
                <a:cubicBezTo>
                  <a:pt x="10093" y="4224"/>
                  <a:pt x="10260" y="4057"/>
                  <a:pt x="10465" y="4057"/>
                </a:cubicBezTo>
                <a:cubicBezTo>
                  <a:pt x="10671" y="4057"/>
                  <a:pt x="10838" y="4224"/>
                  <a:pt x="10838" y="4430"/>
                </a:cubicBezTo>
                <a:lnTo>
                  <a:pt x="10838" y="11911"/>
                </a:lnTo>
                <a:cubicBezTo>
                  <a:pt x="10838" y="12437"/>
                  <a:pt x="10385" y="12852"/>
                  <a:pt x="9845" y="12852"/>
                </a:cubicBezTo>
                <a:lnTo>
                  <a:pt x="992" y="12852"/>
                </a:lnTo>
                <a:cubicBezTo>
                  <a:pt x="452" y="12852"/>
                  <a:pt x="0" y="12437"/>
                  <a:pt x="0" y="11911"/>
                </a:cubicBezTo>
                <a:lnTo>
                  <a:pt x="0" y="2080"/>
                </a:lnTo>
                <a:cubicBezTo>
                  <a:pt x="0" y="1553"/>
                  <a:pt x="452" y="1138"/>
                  <a:pt x="992" y="1138"/>
                </a:cubicBezTo>
                <a:lnTo>
                  <a:pt x="6402" y="1138"/>
                </a:lnTo>
                <a:cubicBezTo>
                  <a:pt x="6607" y="1138"/>
                  <a:pt x="6774" y="1305"/>
                  <a:pt x="6774" y="1512"/>
                </a:cubicBezTo>
                <a:cubicBezTo>
                  <a:pt x="6774" y="1718"/>
                  <a:pt x="6607" y="1885"/>
                  <a:pt x="6402" y="1885"/>
                </a:cubicBezTo>
                <a:lnTo>
                  <a:pt x="992" y="1885"/>
                </a:lnTo>
                <a:cubicBezTo>
                  <a:pt x="849" y="1885"/>
                  <a:pt x="744" y="1981"/>
                  <a:pt x="744" y="2080"/>
                </a:cubicBezTo>
                <a:lnTo>
                  <a:pt x="744" y="11911"/>
                </a:lnTo>
                <a:cubicBezTo>
                  <a:pt x="744" y="12009"/>
                  <a:pt x="849" y="12105"/>
                  <a:pt x="992" y="12105"/>
                </a:cubicBezTo>
                <a:lnTo>
                  <a:pt x="9845" y="12105"/>
                </a:lnTo>
                <a:cubicBezTo>
                  <a:pt x="9988" y="12105"/>
                  <a:pt x="10093" y="12009"/>
                  <a:pt x="10093" y="11911"/>
                </a:cubicBezTo>
                <a:lnTo>
                  <a:pt x="10093" y="4430"/>
                </a:lnTo>
                <a:close/>
                <a:moveTo>
                  <a:pt x="2163" y="5356"/>
                </a:moveTo>
                <a:cubicBezTo>
                  <a:pt x="1958" y="5356"/>
                  <a:pt x="1791" y="5189"/>
                  <a:pt x="1791" y="4983"/>
                </a:cubicBezTo>
                <a:cubicBezTo>
                  <a:pt x="1791" y="4777"/>
                  <a:pt x="1958" y="4610"/>
                  <a:pt x="2163" y="4610"/>
                </a:cubicBezTo>
                <a:lnTo>
                  <a:pt x="5419" y="4610"/>
                </a:lnTo>
                <a:cubicBezTo>
                  <a:pt x="5624" y="4610"/>
                  <a:pt x="5791" y="4777"/>
                  <a:pt x="5791" y="4983"/>
                </a:cubicBezTo>
                <a:cubicBezTo>
                  <a:pt x="5791" y="5189"/>
                  <a:pt x="5624" y="5356"/>
                  <a:pt x="5419" y="5356"/>
                </a:cubicBezTo>
                <a:lnTo>
                  <a:pt x="2163" y="5356"/>
                </a:lnTo>
                <a:close/>
                <a:moveTo>
                  <a:pt x="2168" y="9115"/>
                </a:moveTo>
                <a:cubicBezTo>
                  <a:pt x="1962" y="9117"/>
                  <a:pt x="1794" y="8952"/>
                  <a:pt x="1792" y="8746"/>
                </a:cubicBezTo>
                <a:cubicBezTo>
                  <a:pt x="1790" y="8539"/>
                  <a:pt x="1955" y="8371"/>
                  <a:pt x="2161" y="8369"/>
                </a:cubicBezTo>
                <a:lnTo>
                  <a:pt x="7797" y="8316"/>
                </a:lnTo>
                <a:cubicBezTo>
                  <a:pt x="8002" y="8314"/>
                  <a:pt x="8170" y="8479"/>
                  <a:pt x="8172" y="8685"/>
                </a:cubicBezTo>
                <a:cubicBezTo>
                  <a:pt x="8174" y="8892"/>
                  <a:pt x="8009" y="9060"/>
                  <a:pt x="7804" y="9062"/>
                </a:cubicBezTo>
                <a:lnTo>
                  <a:pt x="2168" y="9115"/>
                </a:lnTo>
                <a:close/>
                <a:moveTo>
                  <a:pt x="10153" y="223"/>
                </a:moveTo>
                <a:cubicBezTo>
                  <a:pt x="10265" y="49"/>
                  <a:pt x="10495" y="0"/>
                  <a:pt x="10668" y="112"/>
                </a:cubicBezTo>
                <a:cubicBezTo>
                  <a:pt x="10840" y="224"/>
                  <a:pt x="10889" y="455"/>
                  <a:pt x="10778" y="628"/>
                </a:cubicBezTo>
                <a:lnTo>
                  <a:pt x="8375" y="4355"/>
                </a:lnTo>
                <a:cubicBezTo>
                  <a:pt x="8263" y="4528"/>
                  <a:pt x="8032" y="4577"/>
                  <a:pt x="7860" y="4465"/>
                </a:cubicBezTo>
                <a:cubicBezTo>
                  <a:pt x="7687" y="4353"/>
                  <a:pt x="7638" y="4122"/>
                  <a:pt x="7750" y="3949"/>
                </a:cubicBezTo>
                <a:lnTo>
                  <a:pt x="10153" y="2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up-arrow_44674">
            <a:extLst>
              <a:ext uri="{FF2B5EF4-FFF2-40B4-BE49-F238E27FC236}">
                <a16:creationId xmlns:a16="http://schemas.microsoft.com/office/drawing/2014/main" id="{54405246-CCE2-4201-BBB1-D3F3EB6E740D}"/>
              </a:ext>
            </a:extLst>
          </p:cNvPr>
          <p:cNvSpPr/>
          <p:nvPr/>
        </p:nvSpPr>
        <p:spPr>
          <a:xfrm>
            <a:off x="123628" y="2260880"/>
            <a:ext cx="216000" cy="215999"/>
          </a:xfrm>
          <a:custGeom>
            <a:avLst/>
            <a:gdLst>
              <a:gd name="T0" fmla="*/ 0 w 3231"/>
              <a:gd name="T1" fmla="*/ 3231 h 3231"/>
              <a:gd name="T2" fmla="*/ 3231 w 3231"/>
              <a:gd name="T3" fmla="*/ 3231 h 3231"/>
              <a:gd name="T4" fmla="*/ 3231 w 3231"/>
              <a:gd name="T5" fmla="*/ 0 h 3231"/>
              <a:gd name="T6" fmla="*/ 0 w 3231"/>
              <a:gd name="T7" fmla="*/ 0 h 3231"/>
              <a:gd name="T8" fmla="*/ 0 w 3231"/>
              <a:gd name="T9" fmla="*/ 3231 h 3231"/>
              <a:gd name="T10" fmla="*/ 663 w 3231"/>
              <a:gd name="T11" fmla="*/ 1977 h 3231"/>
              <a:gd name="T12" fmla="*/ 286 w 3231"/>
              <a:gd name="T13" fmla="*/ 1600 h 3231"/>
              <a:gd name="T14" fmla="*/ 1616 w 3231"/>
              <a:gd name="T15" fmla="*/ 271 h 3231"/>
              <a:gd name="T16" fmla="*/ 2945 w 3231"/>
              <a:gd name="T17" fmla="*/ 1600 h 3231"/>
              <a:gd name="T18" fmla="*/ 2568 w 3231"/>
              <a:gd name="T19" fmla="*/ 1977 h 3231"/>
              <a:gd name="T20" fmla="*/ 1858 w 3231"/>
              <a:gd name="T21" fmla="*/ 1268 h 3231"/>
              <a:gd name="T22" fmla="*/ 1858 w 3231"/>
              <a:gd name="T23" fmla="*/ 2930 h 3231"/>
              <a:gd name="T24" fmla="*/ 1373 w 3231"/>
              <a:gd name="T25" fmla="*/ 2930 h 3231"/>
              <a:gd name="T26" fmla="*/ 1373 w 3231"/>
              <a:gd name="T27" fmla="*/ 1268 h 3231"/>
              <a:gd name="T28" fmla="*/ 663 w 3231"/>
              <a:gd name="T29" fmla="*/ 1977 h 3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31" h="3231">
                <a:moveTo>
                  <a:pt x="0" y="3231"/>
                </a:moveTo>
                <a:lnTo>
                  <a:pt x="3231" y="3231"/>
                </a:lnTo>
                <a:lnTo>
                  <a:pt x="3231" y="0"/>
                </a:lnTo>
                <a:lnTo>
                  <a:pt x="0" y="0"/>
                </a:lnTo>
                <a:lnTo>
                  <a:pt x="0" y="3231"/>
                </a:lnTo>
                <a:close/>
                <a:moveTo>
                  <a:pt x="663" y="1977"/>
                </a:moveTo>
                <a:lnTo>
                  <a:pt x="286" y="1600"/>
                </a:lnTo>
                <a:lnTo>
                  <a:pt x="1616" y="271"/>
                </a:lnTo>
                <a:lnTo>
                  <a:pt x="2945" y="1600"/>
                </a:lnTo>
                <a:lnTo>
                  <a:pt x="2568" y="1977"/>
                </a:lnTo>
                <a:lnTo>
                  <a:pt x="1858" y="1268"/>
                </a:lnTo>
                <a:lnTo>
                  <a:pt x="1858" y="2930"/>
                </a:lnTo>
                <a:lnTo>
                  <a:pt x="1373" y="2930"/>
                </a:lnTo>
                <a:lnTo>
                  <a:pt x="1373" y="1268"/>
                </a:lnTo>
                <a:lnTo>
                  <a:pt x="663" y="19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800"/>
          </a:p>
        </p:txBody>
      </p:sp>
      <p:sp>
        <p:nvSpPr>
          <p:cNvPr id="36" name="iconfont-1027-797165">
            <a:extLst>
              <a:ext uri="{FF2B5EF4-FFF2-40B4-BE49-F238E27FC236}">
                <a16:creationId xmlns:a16="http://schemas.microsoft.com/office/drawing/2014/main" id="{54405246-CCE2-4201-BBB1-D3F3EB6E740D}"/>
              </a:ext>
            </a:extLst>
          </p:cNvPr>
          <p:cNvSpPr/>
          <p:nvPr/>
        </p:nvSpPr>
        <p:spPr>
          <a:xfrm>
            <a:off x="138413" y="3333977"/>
            <a:ext cx="216000" cy="215999"/>
          </a:xfrm>
          <a:custGeom>
            <a:avLst/>
            <a:gdLst>
              <a:gd name="T0" fmla="*/ 11273 w 12449"/>
              <a:gd name="T1" fmla="*/ 4560 h 12446"/>
              <a:gd name="T2" fmla="*/ 11273 w 12449"/>
              <a:gd name="T3" fmla="*/ 4561 h 12446"/>
              <a:gd name="T4" fmla="*/ 10465 w 12449"/>
              <a:gd name="T5" fmla="*/ 1228 h 12446"/>
              <a:gd name="T6" fmla="*/ 8371 w 12449"/>
              <a:gd name="T7" fmla="*/ 0 h 12446"/>
              <a:gd name="T8" fmla="*/ 7491 w 12449"/>
              <a:gd name="T9" fmla="*/ 916 h 12446"/>
              <a:gd name="T10" fmla="*/ 4273 w 12449"/>
              <a:gd name="T11" fmla="*/ 61 h 12446"/>
              <a:gd name="T12" fmla="*/ 2142 w 12449"/>
              <a:gd name="T13" fmla="*/ 1357 h 12446"/>
              <a:gd name="T14" fmla="*/ 2446 w 12449"/>
              <a:gd name="T15" fmla="*/ 2581 h 12446"/>
              <a:gd name="T16" fmla="*/ 38 w 12449"/>
              <a:gd name="T17" fmla="*/ 5061 h 12446"/>
              <a:gd name="T18" fmla="*/ 0 w 12449"/>
              <a:gd name="T19" fmla="*/ 7585 h 12446"/>
              <a:gd name="T20" fmla="*/ 1183 w 12449"/>
              <a:gd name="T21" fmla="*/ 7891 h 12446"/>
              <a:gd name="T22" fmla="*/ 1994 w 12449"/>
              <a:gd name="T23" fmla="*/ 11218 h 12446"/>
              <a:gd name="T24" fmla="*/ 4088 w 12449"/>
              <a:gd name="T25" fmla="*/ 12446 h 12446"/>
              <a:gd name="T26" fmla="*/ 4965 w 12449"/>
              <a:gd name="T27" fmla="*/ 11536 h 12446"/>
              <a:gd name="T28" fmla="*/ 8177 w 12449"/>
              <a:gd name="T29" fmla="*/ 12380 h 12446"/>
              <a:gd name="T30" fmla="*/ 10308 w 12449"/>
              <a:gd name="T31" fmla="*/ 11084 h 12446"/>
              <a:gd name="T32" fmla="*/ 10009 w 12449"/>
              <a:gd name="T33" fmla="*/ 9870 h 12446"/>
              <a:gd name="T34" fmla="*/ 12411 w 12449"/>
              <a:gd name="T35" fmla="*/ 7391 h 12446"/>
              <a:gd name="T36" fmla="*/ 12449 w 12449"/>
              <a:gd name="T37" fmla="*/ 4867 h 12446"/>
              <a:gd name="T38" fmla="*/ 11273 w 12449"/>
              <a:gd name="T39" fmla="*/ 4560 h 12446"/>
              <a:gd name="T40" fmla="*/ 7515 w 12449"/>
              <a:gd name="T41" fmla="*/ 8464 h 12446"/>
              <a:gd name="T42" fmla="*/ 7515 w 12449"/>
              <a:gd name="T43" fmla="*/ 8464 h 12446"/>
              <a:gd name="T44" fmla="*/ 3987 w 12449"/>
              <a:gd name="T45" fmla="*/ 7518 h 12446"/>
              <a:gd name="T46" fmla="*/ 4934 w 12449"/>
              <a:gd name="T47" fmla="*/ 3982 h 12446"/>
              <a:gd name="T48" fmla="*/ 8462 w 12449"/>
              <a:gd name="T49" fmla="*/ 4928 h 12446"/>
              <a:gd name="T50" fmla="*/ 7515 w 12449"/>
              <a:gd name="T51" fmla="*/ 8464 h 1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49" h="12446">
                <a:moveTo>
                  <a:pt x="11273" y="4560"/>
                </a:moveTo>
                <a:lnTo>
                  <a:pt x="11273" y="4561"/>
                </a:lnTo>
                <a:cubicBezTo>
                  <a:pt x="10155" y="3906"/>
                  <a:pt x="9793" y="2414"/>
                  <a:pt x="10465" y="1228"/>
                </a:cubicBezTo>
                <a:lnTo>
                  <a:pt x="8371" y="0"/>
                </a:lnTo>
                <a:cubicBezTo>
                  <a:pt x="8166" y="367"/>
                  <a:pt x="7869" y="686"/>
                  <a:pt x="7491" y="916"/>
                </a:cubicBezTo>
                <a:cubicBezTo>
                  <a:pt x="6352" y="1608"/>
                  <a:pt x="4911" y="1226"/>
                  <a:pt x="4273" y="61"/>
                </a:cubicBezTo>
                <a:lnTo>
                  <a:pt x="2142" y="1357"/>
                </a:lnTo>
                <a:cubicBezTo>
                  <a:pt x="2342" y="1714"/>
                  <a:pt x="2453" y="2133"/>
                  <a:pt x="2446" y="2581"/>
                </a:cubicBezTo>
                <a:cubicBezTo>
                  <a:pt x="2427" y="3928"/>
                  <a:pt x="1349" y="5038"/>
                  <a:pt x="38" y="5061"/>
                </a:cubicBezTo>
                <a:lnTo>
                  <a:pt x="0" y="7585"/>
                </a:lnTo>
                <a:cubicBezTo>
                  <a:pt x="404" y="7576"/>
                  <a:pt x="812" y="7674"/>
                  <a:pt x="1183" y="7891"/>
                </a:cubicBezTo>
                <a:cubicBezTo>
                  <a:pt x="2299" y="8546"/>
                  <a:pt x="2661" y="10034"/>
                  <a:pt x="1994" y="11218"/>
                </a:cubicBezTo>
                <a:lnTo>
                  <a:pt x="4088" y="12446"/>
                </a:lnTo>
                <a:cubicBezTo>
                  <a:pt x="4293" y="12082"/>
                  <a:pt x="4589" y="11765"/>
                  <a:pt x="4965" y="11536"/>
                </a:cubicBezTo>
                <a:cubicBezTo>
                  <a:pt x="6100" y="10846"/>
                  <a:pt x="7535" y="11224"/>
                  <a:pt x="8177" y="12380"/>
                </a:cubicBezTo>
                <a:lnTo>
                  <a:pt x="10308" y="11084"/>
                </a:lnTo>
                <a:cubicBezTo>
                  <a:pt x="10112" y="10728"/>
                  <a:pt x="10003" y="10314"/>
                  <a:pt x="10009" y="9870"/>
                </a:cubicBezTo>
                <a:cubicBezTo>
                  <a:pt x="10029" y="8526"/>
                  <a:pt x="11103" y="7417"/>
                  <a:pt x="12411" y="7391"/>
                </a:cubicBezTo>
                <a:lnTo>
                  <a:pt x="12449" y="4867"/>
                </a:lnTo>
                <a:cubicBezTo>
                  <a:pt x="12048" y="4875"/>
                  <a:pt x="11642" y="4777"/>
                  <a:pt x="11273" y="4560"/>
                </a:cubicBezTo>
                <a:close/>
                <a:moveTo>
                  <a:pt x="7515" y="8464"/>
                </a:moveTo>
                <a:lnTo>
                  <a:pt x="7515" y="8464"/>
                </a:lnTo>
                <a:cubicBezTo>
                  <a:pt x="6279" y="9179"/>
                  <a:pt x="4700" y="8755"/>
                  <a:pt x="3987" y="7518"/>
                </a:cubicBezTo>
                <a:cubicBezTo>
                  <a:pt x="3275" y="6280"/>
                  <a:pt x="3699" y="4697"/>
                  <a:pt x="4934" y="3982"/>
                </a:cubicBezTo>
                <a:cubicBezTo>
                  <a:pt x="6170" y="3267"/>
                  <a:pt x="7749" y="3690"/>
                  <a:pt x="8462" y="4928"/>
                </a:cubicBezTo>
                <a:cubicBezTo>
                  <a:pt x="9175" y="6165"/>
                  <a:pt x="8750" y="7749"/>
                  <a:pt x="7515" y="84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lecturer-with-screen_50711">
            <a:extLst>
              <a:ext uri="{FF2B5EF4-FFF2-40B4-BE49-F238E27FC236}">
                <a16:creationId xmlns:a16="http://schemas.microsoft.com/office/drawing/2014/main" id="{54405246-CCE2-4201-BBB1-D3F3EB6E740D}"/>
              </a:ext>
            </a:extLst>
          </p:cNvPr>
          <p:cNvSpPr/>
          <p:nvPr/>
        </p:nvSpPr>
        <p:spPr>
          <a:xfrm>
            <a:off x="138416" y="3761980"/>
            <a:ext cx="216000" cy="215999"/>
          </a:xfrm>
          <a:custGeom>
            <a:avLst/>
            <a:gdLst>
              <a:gd name="T0" fmla="*/ 10025 w 11192"/>
              <a:gd name="T1" fmla="*/ 556 h 10819"/>
              <a:gd name="T2" fmla="*/ 9628 w 11192"/>
              <a:gd name="T3" fmla="*/ 604 h 10819"/>
              <a:gd name="T4" fmla="*/ 3875 w 11192"/>
              <a:gd name="T5" fmla="*/ 3091 h 10819"/>
              <a:gd name="T6" fmla="*/ 3490 w 11192"/>
              <a:gd name="T7" fmla="*/ 3453 h 10819"/>
              <a:gd name="T8" fmla="*/ 3490 w 11192"/>
              <a:gd name="T9" fmla="*/ 6593 h 10819"/>
              <a:gd name="T10" fmla="*/ 3899 w 11192"/>
              <a:gd name="T11" fmla="*/ 6955 h 10819"/>
              <a:gd name="T12" fmla="*/ 9708 w 11192"/>
              <a:gd name="T13" fmla="*/ 9495 h 10819"/>
              <a:gd name="T14" fmla="*/ 10025 w 11192"/>
              <a:gd name="T15" fmla="*/ 9478 h 10819"/>
              <a:gd name="T16" fmla="*/ 10025 w 11192"/>
              <a:gd name="T17" fmla="*/ 556 h 10819"/>
              <a:gd name="T18" fmla="*/ 2696 w 11192"/>
              <a:gd name="T19" fmla="*/ 3091 h 10819"/>
              <a:gd name="T20" fmla="*/ 1203 w 11192"/>
              <a:gd name="T21" fmla="*/ 3091 h 10819"/>
              <a:gd name="T22" fmla="*/ 24 w 11192"/>
              <a:gd name="T23" fmla="*/ 4226 h 10819"/>
              <a:gd name="T24" fmla="*/ 24 w 11192"/>
              <a:gd name="T25" fmla="*/ 5723 h 10819"/>
              <a:gd name="T26" fmla="*/ 1155 w 11192"/>
              <a:gd name="T27" fmla="*/ 6979 h 10819"/>
              <a:gd name="T28" fmla="*/ 1564 w 11192"/>
              <a:gd name="T29" fmla="*/ 7680 h 10819"/>
              <a:gd name="T30" fmla="*/ 1564 w 11192"/>
              <a:gd name="T31" fmla="*/ 10384 h 10819"/>
              <a:gd name="T32" fmla="*/ 1949 w 11192"/>
              <a:gd name="T33" fmla="*/ 10819 h 10819"/>
              <a:gd name="T34" fmla="*/ 2671 w 11192"/>
              <a:gd name="T35" fmla="*/ 10819 h 10819"/>
              <a:gd name="T36" fmla="*/ 3105 w 11192"/>
              <a:gd name="T37" fmla="*/ 10408 h 10819"/>
              <a:gd name="T38" fmla="*/ 2768 w 11192"/>
              <a:gd name="T39" fmla="*/ 8911 h 10819"/>
              <a:gd name="T40" fmla="*/ 2696 w 11192"/>
              <a:gd name="T41" fmla="*/ 7752 h 10819"/>
              <a:gd name="T42" fmla="*/ 3081 w 11192"/>
              <a:gd name="T43" fmla="*/ 6955 h 10819"/>
              <a:gd name="T44" fmla="*/ 3105 w 11192"/>
              <a:gd name="T45" fmla="*/ 3502 h 10819"/>
              <a:gd name="T46" fmla="*/ 2696 w 11192"/>
              <a:gd name="T47" fmla="*/ 3091 h 10819"/>
              <a:gd name="T48" fmla="*/ 10807 w 11192"/>
              <a:gd name="T49" fmla="*/ 0 h 10819"/>
              <a:gd name="T50" fmla="*/ 10422 w 11192"/>
              <a:gd name="T51" fmla="*/ 387 h 10819"/>
              <a:gd name="T52" fmla="*/ 10422 w 11192"/>
              <a:gd name="T53" fmla="*/ 9660 h 10819"/>
              <a:gd name="T54" fmla="*/ 10807 w 11192"/>
              <a:gd name="T55" fmla="*/ 10046 h 10819"/>
              <a:gd name="T56" fmla="*/ 11192 w 11192"/>
              <a:gd name="T57" fmla="*/ 9660 h 10819"/>
              <a:gd name="T58" fmla="*/ 11192 w 11192"/>
              <a:gd name="T59" fmla="*/ 387 h 10819"/>
              <a:gd name="T60" fmla="*/ 10807 w 11192"/>
              <a:gd name="T61" fmla="*/ 0 h 10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192" h="10819">
                <a:moveTo>
                  <a:pt x="10025" y="556"/>
                </a:moveTo>
                <a:cubicBezTo>
                  <a:pt x="10025" y="121"/>
                  <a:pt x="9628" y="604"/>
                  <a:pt x="9628" y="604"/>
                </a:cubicBezTo>
                <a:cubicBezTo>
                  <a:pt x="7750" y="3308"/>
                  <a:pt x="3875" y="3091"/>
                  <a:pt x="3875" y="3091"/>
                </a:cubicBezTo>
                <a:cubicBezTo>
                  <a:pt x="3418" y="3091"/>
                  <a:pt x="3490" y="3453"/>
                  <a:pt x="3490" y="3453"/>
                </a:cubicBezTo>
                <a:lnTo>
                  <a:pt x="3490" y="6593"/>
                </a:lnTo>
                <a:cubicBezTo>
                  <a:pt x="3490" y="6955"/>
                  <a:pt x="3899" y="6955"/>
                  <a:pt x="3899" y="6955"/>
                </a:cubicBezTo>
                <a:cubicBezTo>
                  <a:pt x="8232" y="6955"/>
                  <a:pt x="9708" y="9495"/>
                  <a:pt x="9708" y="9495"/>
                </a:cubicBezTo>
                <a:cubicBezTo>
                  <a:pt x="9708" y="9495"/>
                  <a:pt x="10049" y="9889"/>
                  <a:pt x="10025" y="9478"/>
                </a:cubicBezTo>
                <a:lnTo>
                  <a:pt x="10025" y="556"/>
                </a:lnTo>
                <a:close/>
                <a:moveTo>
                  <a:pt x="2696" y="3091"/>
                </a:moveTo>
                <a:lnTo>
                  <a:pt x="1203" y="3091"/>
                </a:lnTo>
                <a:cubicBezTo>
                  <a:pt x="1203" y="3091"/>
                  <a:pt x="24" y="3139"/>
                  <a:pt x="24" y="4226"/>
                </a:cubicBezTo>
                <a:lnTo>
                  <a:pt x="24" y="5723"/>
                </a:lnTo>
                <a:cubicBezTo>
                  <a:pt x="24" y="5723"/>
                  <a:pt x="0" y="6979"/>
                  <a:pt x="1155" y="6979"/>
                </a:cubicBezTo>
                <a:cubicBezTo>
                  <a:pt x="1155" y="6979"/>
                  <a:pt x="1564" y="7220"/>
                  <a:pt x="1564" y="7680"/>
                </a:cubicBezTo>
                <a:lnTo>
                  <a:pt x="1564" y="10384"/>
                </a:lnTo>
                <a:cubicBezTo>
                  <a:pt x="1564" y="10384"/>
                  <a:pt x="1492" y="10819"/>
                  <a:pt x="1949" y="10819"/>
                </a:cubicBezTo>
                <a:lnTo>
                  <a:pt x="2671" y="10819"/>
                </a:lnTo>
                <a:cubicBezTo>
                  <a:pt x="2671" y="10819"/>
                  <a:pt x="3105" y="10722"/>
                  <a:pt x="3105" y="10408"/>
                </a:cubicBezTo>
                <a:cubicBezTo>
                  <a:pt x="3105" y="10408"/>
                  <a:pt x="3056" y="8911"/>
                  <a:pt x="2768" y="8911"/>
                </a:cubicBezTo>
                <a:cubicBezTo>
                  <a:pt x="2768" y="8911"/>
                  <a:pt x="3466" y="8114"/>
                  <a:pt x="2696" y="7752"/>
                </a:cubicBezTo>
                <a:cubicBezTo>
                  <a:pt x="2696" y="7752"/>
                  <a:pt x="3081" y="7245"/>
                  <a:pt x="3081" y="6955"/>
                </a:cubicBezTo>
                <a:lnTo>
                  <a:pt x="3105" y="3502"/>
                </a:lnTo>
                <a:cubicBezTo>
                  <a:pt x="3105" y="3502"/>
                  <a:pt x="3177" y="3091"/>
                  <a:pt x="2696" y="3091"/>
                </a:cubicBezTo>
                <a:close/>
                <a:moveTo>
                  <a:pt x="10807" y="0"/>
                </a:moveTo>
                <a:cubicBezTo>
                  <a:pt x="10594" y="0"/>
                  <a:pt x="10422" y="173"/>
                  <a:pt x="10422" y="387"/>
                </a:cubicBezTo>
                <a:lnTo>
                  <a:pt x="10422" y="9660"/>
                </a:lnTo>
                <a:cubicBezTo>
                  <a:pt x="10422" y="9873"/>
                  <a:pt x="10594" y="10046"/>
                  <a:pt x="10807" y="10046"/>
                </a:cubicBezTo>
                <a:cubicBezTo>
                  <a:pt x="11019" y="10046"/>
                  <a:pt x="11192" y="9873"/>
                  <a:pt x="11192" y="9660"/>
                </a:cubicBezTo>
                <a:lnTo>
                  <a:pt x="11192" y="387"/>
                </a:lnTo>
                <a:cubicBezTo>
                  <a:pt x="11192" y="173"/>
                  <a:pt x="11019" y="0"/>
                  <a:pt x="108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800"/>
          </a:p>
        </p:txBody>
      </p:sp>
    </p:spTree>
    <p:extLst>
      <p:ext uri="{BB962C8B-B14F-4D97-AF65-F5344CB8AC3E}">
        <p14:creationId xmlns:p14="http://schemas.microsoft.com/office/powerpoint/2010/main" val="677502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标题 1"/>
          <p:cNvSpPr txBox="1">
            <a:spLocks/>
          </p:cNvSpPr>
          <p:nvPr/>
        </p:nvSpPr>
        <p:spPr bwMode="auto">
          <a:xfrm>
            <a:off x="51231" y="20109"/>
            <a:ext cx="9011489" cy="538691"/>
          </a:xfrm>
          <a:prstGeom prst="rect">
            <a:avLst/>
          </a:prstGeom>
          <a:noFill/>
          <a:ln>
            <a:noFill/>
          </a:ln>
          <a:effectLst>
            <a:outerShdw dist="28398" dir="1593903" algn="ctr" rotWithShape="0">
              <a:srgbClr val="DDDDD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3" rIns="91426" bIns="45713" numCol="1" anchor="ctr" anchorCtr="0" compatLnSpc="1">
            <a:prstTxWarp prst="textNoShape">
              <a:avLst/>
            </a:prstTxWarp>
          </a:bodyPr>
          <a:lstStyle>
            <a:lvl1pPr algn="l" rtl="0" eaLnBrk="0" fontAlgn="ctr" hangingPunct="0">
              <a:lnSpc>
                <a:spcPct val="85000"/>
              </a:lnSpc>
              <a:spcBef>
                <a:spcPct val="0"/>
              </a:spcBef>
              <a:spcAft>
                <a:spcPct val="0"/>
              </a:spcAft>
              <a:defRPr kumimoji="1" sz="3200" b="1">
                <a:solidFill>
                  <a:schemeClr val="tx2"/>
                </a:solidFill>
                <a:latin typeface="+mj-lt"/>
                <a:ea typeface="+mj-ea"/>
                <a:cs typeface="+mj-cs"/>
              </a:defRPr>
            </a:lvl1pPr>
            <a:lvl2pPr algn="l" rtl="0" eaLnBrk="0" fontAlgn="ctr" hangingPunct="0">
              <a:lnSpc>
                <a:spcPct val="85000"/>
              </a:lnSpc>
              <a:spcBef>
                <a:spcPct val="0"/>
              </a:spcBef>
              <a:spcAft>
                <a:spcPct val="0"/>
              </a:spcAft>
              <a:defRPr kumimoji="1" sz="3200" b="1">
                <a:solidFill>
                  <a:schemeClr val="tx2"/>
                </a:solidFill>
                <a:latin typeface="Arial" charset="0"/>
                <a:ea typeface="新細明體" pitchFamily="18" charset="-120"/>
              </a:defRPr>
            </a:lvl2pPr>
            <a:lvl3pPr algn="l" rtl="0" eaLnBrk="0" fontAlgn="ctr" hangingPunct="0">
              <a:lnSpc>
                <a:spcPct val="85000"/>
              </a:lnSpc>
              <a:spcBef>
                <a:spcPct val="0"/>
              </a:spcBef>
              <a:spcAft>
                <a:spcPct val="0"/>
              </a:spcAft>
              <a:defRPr kumimoji="1" sz="3200" b="1">
                <a:solidFill>
                  <a:schemeClr val="tx2"/>
                </a:solidFill>
                <a:latin typeface="Arial" charset="0"/>
                <a:ea typeface="新細明體" pitchFamily="18" charset="-120"/>
              </a:defRPr>
            </a:lvl3pPr>
            <a:lvl4pPr algn="l" rtl="0" eaLnBrk="0" fontAlgn="ctr" hangingPunct="0">
              <a:lnSpc>
                <a:spcPct val="85000"/>
              </a:lnSpc>
              <a:spcBef>
                <a:spcPct val="0"/>
              </a:spcBef>
              <a:spcAft>
                <a:spcPct val="0"/>
              </a:spcAft>
              <a:defRPr kumimoji="1" sz="3200" b="1">
                <a:solidFill>
                  <a:schemeClr val="tx2"/>
                </a:solidFill>
                <a:latin typeface="Arial" charset="0"/>
                <a:ea typeface="新細明體" pitchFamily="18" charset="-120"/>
              </a:defRPr>
            </a:lvl4pPr>
            <a:lvl5pPr algn="l" rtl="0" eaLnBrk="0" fontAlgn="ctr" hangingPunct="0">
              <a:lnSpc>
                <a:spcPct val="85000"/>
              </a:lnSpc>
              <a:spcBef>
                <a:spcPct val="0"/>
              </a:spcBef>
              <a:spcAft>
                <a:spcPct val="0"/>
              </a:spcAft>
              <a:defRPr kumimoji="1" sz="3200" b="1">
                <a:solidFill>
                  <a:schemeClr val="tx2"/>
                </a:solidFill>
                <a:latin typeface="Arial" charset="0"/>
                <a:ea typeface="新細明體" pitchFamily="18" charset="-120"/>
              </a:defRPr>
            </a:lvl5pPr>
            <a:lvl6pPr marL="457200" algn="l" rtl="0" fontAlgn="ctr">
              <a:lnSpc>
                <a:spcPct val="85000"/>
              </a:lnSpc>
              <a:spcBef>
                <a:spcPct val="0"/>
              </a:spcBef>
              <a:spcAft>
                <a:spcPct val="0"/>
              </a:spcAft>
              <a:defRPr kumimoji="1" sz="3200" b="1">
                <a:solidFill>
                  <a:schemeClr val="tx2"/>
                </a:solidFill>
                <a:latin typeface="Arial" charset="0"/>
                <a:ea typeface="新細明體" pitchFamily="18" charset="-120"/>
              </a:defRPr>
            </a:lvl6pPr>
            <a:lvl7pPr marL="914400" algn="l" rtl="0" fontAlgn="ctr">
              <a:lnSpc>
                <a:spcPct val="85000"/>
              </a:lnSpc>
              <a:spcBef>
                <a:spcPct val="0"/>
              </a:spcBef>
              <a:spcAft>
                <a:spcPct val="0"/>
              </a:spcAft>
              <a:defRPr kumimoji="1" sz="3200" b="1">
                <a:solidFill>
                  <a:schemeClr val="tx2"/>
                </a:solidFill>
                <a:latin typeface="Arial" charset="0"/>
                <a:ea typeface="新細明體" pitchFamily="18" charset="-120"/>
              </a:defRPr>
            </a:lvl7pPr>
            <a:lvl8pPr marL="1371600" algn="l" rtl="0" fontAlgn="ctr">
              <a:lnSpc>
                <a:spcPct val="85000"/>
              </a:lnSpc>
              <a:spcBef>
                <a:spcPct val="0"/>
              </a:spcBef>
              <a:spcAft>
                <a:spcPct val="0"/>
              </a:spcAft>
              <a:defRPr kumimoji="1" sz="3200" b="1">
                <a:solidFill>
                  <a:schemeClr val="tx2"/>
                </a:solidFill>
                <a:latin typeface="Arial" charset="0"/>
                <a:ea typeface="新細明體" pitchFamily="18" charset="-120"/>
              </a:defRPr>
            </a:lvl8pPr>
            <a:lvl9pPr marL="1828800" algn="l" rtl="0" fontAlgn="ctr">
              <a:lnSpc>
                <a:spcPct val="85000"/>
              </a:lnSpc>
              <a:spcBef>
                <a:spcPct val="0"/>
              </a:spcBef>
              <a:spcAft>
                <a:spcPct val="0"/>
              </a:spcAft>
              <a:defRPr kumimoji="1" sz="3200" b="1">
                <a:solidFill>
                  <a:schemeClr val="tx2"/>
                </a:solidFill>
                <a:latin typeface="Arial" charset="0"/>
                <a:ea typeface="新細明體" pitchFamily="18" charset="-120"/>
              </a:defRPr>
            </a:lvl9pPr>
          </a:lstStyle>
          <a:p>
            <a:pPr lvl="0" defTabSz="914400">
              <a:defRPr/>
            </a:pPr>
            <a:r>
              <a:rPr lang="en-US" altLang="zh-CN" dirty="0" smtClean="0">
                <a:solidFill>
                  <a:srgbClr val="0070C0"/>
                </a:solidFill>
              </a:rPr>
              <a:t>C</a:t>
            </a:r>
            <a:r>
              <a:rPr lang="en-US" altLang="zh-TW" dirty="0" smtClean="0">
                <a:solidFill>
                  <a:srgbClr val="0070C0"/>
                </a:solidFill>
              </a:rPr>
              <a:t>ase </a:t>
            </a:r>
            <a:r>
              <a:rPr lang="en-US" altLang="zh-CN" dirty="0" smtClean="0">
                <a:solidFill>
                  <a:srgbClr val="0070C0"/>
                </a:solidFill>
              </a:rPr>
              <a:t>A</a:t>
            </a:r>
            <a:r>
              <a:rPr lang="en-US" altLang="zh-TW" dirty="0" smtClean="0">
                <a:solidFill>
                  <a:srgbClr val="0070C0"/>
                </a:solidFill>
              </a:rPr>
              <a:t>nalysis</a:t>
            </a:r>
            <a:endParaRPr kumimoji="1" lang="zh-CN" altLang="en-US" sz="2800" b="1" i="0" u="none" strike="noStrike" kern="0" cap="none" spc="0" normalizeH="0" baseline="0" noProof="0" dirty="0">
              <a:ln>
                <a:noFill/>
              </a:ln>
              <a:solidFill>
                <a:srgbClr val="0070C0"/>
              </a:solidFill>
              <a:effectLst/>
              <a:uLnTx/>
              <a:uFillTx/>
              <a:latin typeface="Calibri"/>
              <a:ea typeface="微軟正黑體"/>
              <a:cs typeface="+mj-cs"/>
            </a:endParaRPr>
          </a:p>
        </p:txBody>
      </p:sp>
      <p:cxnSp>
        <p:nvCxnSpPr>
          <p:cNvPr id="46" name="直線接點 45"/>
          <p:cNvCxnSpPr/>
          <p:nvPr/>
        </p:nvCxnSpPr>
        <p:spPr bwMode="auto">
          <a:xfrm>
            <a:off x="1" y="556331"/>
            <a:ext cx="9143999" cy="0"/>
          </a:xfrm>
          <a:prstGeom prst="line">
            <a:avLst/>
          </a:prstGeom>
          <a:solidFill>
            <a:srgbClr val="FFCC00"/>
          </a:solidFill>
          <a:ln w="88900" cap="flat" cmpd="sng" algn="ctr">
            <a:gradFill flip="none" rotWithShape="1">
              <a:gsLst>
                <a:gs pos="0">
                  <a:srgbClr val="000099">
                    <a:lumMod val="60000"/>
                    <a:lumOff val="40000"/>
                  </a:srgbClr>
                </a:gs>
                <a:gs pos="50000">
                  <a:srgbClr val="000099">
                    <a:lumMod val="40000"/>
                    <a:lumOff val="60000"/>
                  </a:srgbClr>
                </a:gs>
                <a:gs pos="100000">
                  <a:srgbClr val="000099">
                    <a:lumMod val="5000"/>
                    <a:lumOff val="95000"/>
                  </a:srgbClr>
                </a:gs>
              </a:gsLst>
              <a:lin ang="0" scaled="1"/>
              <a:tileRect/>
            </a:gradFill>
            <a:prstDash val="solid"/>
            <a:round/>
            <a:headEnd type="none" w="med" len="med"/>
            <a:tailEnd type="none" w="med" len="med"/>
          </a:ln>
          <a:effectLst/>
        </p:spPr>
      </p:cxnSp>
      <p:sp>
        <p:nvSpPr>
          <p:cNvPr id="27" name="文本框 26"/>
          <p:cNvSpPr txBox="1"/>
          <p:nvPr/>
        </p:nvSpPr>
        <p:spPr>
          <a:xfrm>
            <a:off x="322254" y="1664804"/>
            <a:ext cx="4576789" cy="2885405"/>
          </a:xfrm>
          <a:prstGeom prst="rect">
            <a:avLst/>
          </a:prstGeom>
          <a:noFill/>
        </p:spPr>
        <p:txBody>
          <a:bodyPr wrap="square" rtlCol="0">
            <a:spAutoFit/>
          </a:bodyPr>
          <a:lstStyle/>
          <a:p>
            <a:pPr>
              <a:lnSpc>
                <a:spcPct val="150000"/>
              </a:lnSpc>
            </a:pPr>
            <a:r>
              <a:rPr lang="zh-CN" altLang="en-US" sz="1050" b="1" dirty="0">
                <a:solidFill>
                  <a:schemeClr val="accent1"/>
                </a:solidFill>
                <a:latin typeface="微软雅黑" panose="020B0503020204020204" pitchFamily="34" charset="-122"/>
                <a:ea typeface="微软雅黑" panose="020B0503020204020204" pitchFamily="34" charset="-122"/>
              </a:rPr>
              <a:t>案例背景：</a:t>
            </a:r>
            <a:endParaRPr lang="en-US" altLang="zh-CN" sz="1050" b="1" dirty="0">
              <a:solidFill>
                <a:schemeClr val="accent1"/>
              </a:solidFill>
              <a:latin typeface="微软雅黑" panose="020B0503020204020204" pitchFamily="34" charset="-122"/>
              <a:ea typeface="微软雅黑" panose="020B0503020204020204" pitchFamily="34" charset="-122"/>
            </a:endParaRPr>
          </a:p>
          <a:p>
            <a:pPr>
              <a:lnSpc>
                <a:spcPct val="150000"/>
              </a:lnSpc>
            </a:pPr>
            <a:r>
              <a:rPr lang="en-US" altLang="zh-CN" sz="1000" dirty="0">
                <a:latin typeface="微软雅黑" panose="020B0503020204020204" pitchFamily="34" charset="-122"/>
                <a:ea typeface="微软雅黑" panose="020B0503020204020204" pitchFamily="34" charset="-122"/>
              </a:rPr>
              <a:t>AIOT</a:t>
            </a:r>
            <a:r>
              <a:rPr lang="zh-CN" altLang="en-US" sz="1000" dirty="0">
                <a:latin typeface="微软雅黑" panose="020B0503020204020204" pitchFamily="34" charset="-122"/>
                <a:ea typeface="微软雅黑" panose="020B0503020204020204" pitchFamily="34" charset="-122"/>
              </a:rPr>
              <a:t>的技术潮流席卷千行百业，轨道交通行业也顺应智慧化发展趋势，随着我国地铁线路的逐年增加，地铁大大满足了广大人民的出行需求。在完成线路建设目标后，近年来多地开始进行地铁扩能提升的改造项目：利用</a:t>
            </a:r>
            <a:r>
              <a:rPr lang="en-US" altLang="zh-CN" sz="1000" dirty="0">
                <a:latin typeface="微软雅黑" panose="020B0503020204020204" pitchFamily="34" charset="-122"/>
                <a:ea typeface="微软雅黑" panose="020B0503020204020204" pitchFamily="34" charset="-122"/>
              </a:rPr>
              <a:t>AI</a:t>
            </a:r>
            <a:r>
              <a:rPr lang="zh-CN" altLang="en-US" sz="1000" dirty="0">
                <a:latin typeface="微软雅黑" panose="020B0503020204020204" pitchFamily="34" charset="-122"/>
                <a:ea typeface="微软雅黑" panose="020B0503020204020204" pitchFamily="34" charset="-122"/>
              </a:rPr>
              <a:t>和物联网技术，创建智慧型地铁，增强地铁运维的数字化水平，提高运营效率与服务水平</a:t>
            </a:r>
            <a:r>
              <a:rPr lang="zh-CN" altLang="en-US" sz="1000" dirty="0" smtClean="0">
                <a:latin typeface="微软雅黑" panose="020B0503020204020204" pitchFamily="34" charset="-122"/>
                <a:ea typeface="微软雅黑" panose="020B0503020204020204" pitchFamily="34" charset="-122"/>
              </a:rPr>
              <a:t>。</a:t>
            </a:r>
            <a:endParaRPr lang="en-US" altLang="zh-CN" sz="1000" dirty="0" smtClean="0">
              <a:latin typeface="微软雅黑" panose="020B0503020204020204" pitchFamily="34" charset="-122"/>
              <a:ea typeface="微软雅黑" panose="020B0503020204020204" pitchFamily="34" charset="-122"/>
            </a:endParaRPr>
          </a:p>
          <a:p>
            <a:pPr>
              <a:lnSpc>
                <a:spcPct val="150000"/>
              </a:lnSpc>
            </a:pPr>
            <a:r>
              <a:rPr lang="zh-CN" altLang="en-US" sz="1050" b="1" dirty="0" smtClean="0">
                <a:solidFill>
                  <a:schemeClr val="accent1"/>
                </a:solidFill>
                <a:latin typeface="微软雅黑" panose="020B0503020204020204" pitchFamily="34" charset="-122"/>
                <a:ea typeface="微软雅黑" panose="020B0503020204020204" pitchFamily="34" charset="-122"/>
              </a:rPr>
              <a:t>应用介绍</a:t>
            </a:r>
            <a:endParaRPr lang="en-US" altLang="zh-CN" sz="1050" b="1" dirty="0" smtClean="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1000" dirty="0" smtClean="0">
                <a:latin typeface="微软雅黑" panose="020B0503020204020204" pitchFamily="34" charset="-122"/>
                <a:ea typeface="微软雅黑" panose="020B0503020204020204" pitchFamily="34" charset="-122"/>
              </a:rPr>
              <a:t>国内</a:t>
            </a:r>
            <a:r>
              <a:rPr lang="zh-CN" altLang="en-US" sz="1000" dirty="0">
                <a:latin typeface="微软雅黑" panose="020B0503020204020204" pitchFamily="34" charset="-122"/>
                <a:ea typeface="微软雅黑" panose="020B0503020204020204" pitchFamily="34" charset="-122"/>
              </a:rPr>
              <a:t>某线路地铁采用研华</a:t>
            </a:r>
            <a:r>
              <a:rPr lang="en-US" altLang="zh-CN" sz="1000" dirty="0">
                <a:latin typeface="微软雅黑" panose="020B0503020204020204" pitchFamily="34" charset="-122"/>
                <a:ea typeface="微软雅黑" panose="020B0503020204020204" pitchFamily="34" charset="-122"/>
              </a:rPr>
              <a:t>ITA-510</a:t>
            </a:r>
            <a:r>
              <a:rPr lang="zh-CN" altLang="en-US" sz="1000" dirty="0">
                <a:latin typeface="微软雅黑" panose="020B0503020204020204" pitchFamily="34" charset="-122"/>
                <a:ea typeface="微软雅黑" panose="020B0503020204020204" pitchFamily="34" charset="-122"/>
              </a:rPr>
              <a:t>作为其智能化列车的前端分析预处理单元。通过安装在车厢内的感知摄像头，实时采集高清图像视频数据，通过</a:t>
            </a:r>
            <a:r>
              <a:rPr lang="en-US" altLang="zh-CN" sz="1000" dirty="0">
                <a:latin typeface="微软雅黑" panose="020B0503020204020204" pitchFamily="34" charset="-122"/>
                <a:ea typeface="微软雅黑" panose="020B0503020204020204" pitchFamily="34" charset="-122"/>
              </a:rPr>
              <a:t>ITA-510</a:t>
            </a:r>
            <a:r>
              <a:rPr lang="zh-CN" altLang="en-US" sz="1000" dirty="0">
                <a:latin typeface="微软雅黑" panose="020B0503020204020204" pitchFamily="34" charset="-122"/>
                <a:ea typeface="微软雅黑" panose="020B0503020204020204" pitchFamily="34" charset="-122"/>
              </a:rPr>
              <a:t>强大的</a:t>
            </a:r>
            <a:r>
              <a:rPr lang="en-US" altLang="zh-CN" sz="1000" dirty="0">
                <a:latin typeface="微软雅黑" panose="020B0503020204020204" pitchFamily="34" charset="-122"/>
                <a:ea typeface="微软雅黑" panose="020B0503020204020204" pitchFamily="34" charset="-122"/>
              </a:rPr>
              <a:t>AI</a:t>
            </a:r>
            <a:r>
              <a:rPr lang="zh-CN" altLang="en-US" sz="1000" dirty="0">
                <a:latin typeface="微软雅黑" panose="020B0503020204020204" pitchFamily="34" charset="-122"/>
                <a:ea typeface="微软雅黑" panose="020B0503020204020204" pitchFamily="34" charset="-122"/>
              </a:rPr>
              <a:t>算力，进行前端图像视频的预解码分析处理，利用计算机视觉技术和图像处理算法来识别车厢内的实时拥挤状况。再将结果数据传输到车载服务器进行分布、处理，最后通过车地的超高速通讯将处理数据上传至云平台，来实现车站客户端的应急联动和乘客流量引导等精细化调度</a:t>
            </a:r>
            <a:r>
              <a:rPr lang="zh-CN" altLang="en-US" sz="1000" dirty="0" smtClean="0">
                <a:latin typeface="微软雅黑" panose="020B0503020204020204" pitchFamily="34" charset="-122"/>
                <a:ea typeface="微软雅黑" panose="020B0503020204020204" pitchFamily="34" charset="-122"/>
              </a:rPr>
              <a:t>作用。</a:t>
            </a:r>
            <a:endParaRPr lang="en-US" altLang="zh-CN" sz="1000" dirty="0" smtClean="0">
              <a:latin typeface="微软雅黑" panose="020B0503020204020204" pitchFamily="34" charset="-122"/>
              <a:ea typeface="微软雅黑" panose="020B0503020204020204" pitchFamily="34" charset="-122"/>
            </a:endParaRPr>
          </a:p>
        </p:txBody>
      </p:sp>
      <p:grpSp>
        <p:nvGrpSpPr>
          <p:cNvPr id="4" name="组合 3"/>
          <p:cNvGrpSpPr/>
          <p:nvPr/>
        </p:nvGrpSpPr>
        <p:grpSpPr>
          <a:xfrm>
            <a:off x="1711424" y="715653"/>
            <a:ext cx="7616874" cy="854080"/>
            <a:chOff x="123628" y="744543"/>
            <a:chExt cx="7616874" cy="854080"/>
          </a:xfrm>
        </p:grpSpPr>
        <p:sp>
          <p:nvSpPr>
            <p:cNvPr id="5" name="文本框 4"/>
            <p:cNvSpPr txBox="1"/>
            <p:nvPr/>
          </p:nvSpPr>
          <p:spPr>
            <a:xfrm>
              <a:off x="311888" y="744543"/>
              <a:ext cx="7428614" cy="854080"/>
            </a:xfrm>
            <a:prstGeom prst="rect">
              <a:avLst/>
            </a:prstGeom>
            <a:noFill/>
          </p:spPr>
          <p:txBody>
            <a:bodyPr wrap="square" rtlCol="0">
              <a:spAutoFit/>
            </a:bodyPr>
            <a:lstStyle/>
            <a:p>
              <a:pPr>
                <a:lnSpc>
                  <a:spcPct val="150000"/>
                </a:lnSpc>
              </a:pPr>
              <a:r>
                <a:rPr lang="zh-CN" altLang="en-US" sz="1100" b="1" dirty="0">
                  <a:solidFill>
                    <a:schemeClr val="accent1"/>
                  </a:solidFill>
                  <a:latin typeface="微软雅黑" panose="020B0503020204020204" pitchFamily="34" charset="-122"/>
                  <a:ea typeface="微软雅黑" panose="020B0503020204020204" pitchFamily="34" charset="-122"/>
                </a:rPr>
                <a:t>应用项目</a:t>
              </a:r>
              <a:r>
                <a:rPr lang="zh-CN" altLang="en-US" sz="1100" b="1" dirty="0" smtClean="0">
                  <a:solidFill>
                    <a:schemeClr val="accent1"/>
                  </a:solidFill>
                  <a:latin typeface="微软雅黑" panose="020B0503020204020204" pitchFamily="34" charset="-122"/>
                  <a:ea typeface="微软雅黑" panose="020B0503020204020204" pitchFamily="34" charset="-122"/>
                </a:rPr>
                <a:t>：乘客信息系统（</a:t>
              </a:r>
              <a:r>
                <a:rPr lang="en-US" altLang="zh-CN" sz="1100" b="1" dirty="0" smtClean="0">
                  <a:solidFill>
                    <a:schemeClr val="accent1"/>
                  </a:solidFill>
                  <a:latin typeface="微软雅黑" panose="020B0503020204020204" pitchFamily="34" charset="-122"/>
                  <a:ea typeface="微软雅黑" panose="020B0503020204020204" pitchFamily="34" charset="-122"/>
                </a:rPr>
                <a:t>AI</a:t>
              </a:r>
              <a:r>
                <a:rPr lang="zh-CN" altLang="en-US" sz="1100" b="1" dirty="0" smtClean="0">
                  <a:solidFill>
                    <a:schemeClr val="accent1"/>
                  </a:solidFill>
                  <a:latin typeface="微软雅黑" panose="020B0503020204020204" pitchFamily="34" charset="-122"/>
                  <a:ea typeface="微软雅黑" panose="020B0503020204020204" pitchFamily="34" charset="-122"/>
                </a:rPr>
                <a:t>分析）</a:t>
              </a:r>
              <a:endParaRPr lang="en-US" altLang="zh-CN" sz="1100" dirty="0">
                <a:latin typeface="微软雅黑" panose="020B0503020204020204" pitchFamily="34" charset="-122"/>
                <a:ea typeface="微软雅黑" panose="020B0503020204020204" pitchFamily="34" charset="-122"/>
              </a:endParaRPr>
            </a:p>
            <a:p>
              <a:pPr>
                <a:lnSpc>
                  <a:spcPct val="150000"/>
                </a:lnSpc>
              </a:pPr>
              <a:r>
                <a:rPr lang="zh-CN" altLang="en-US" sz="1100" b="1" dirty="0" smtClean="0">
                  <a:solidFill>
                    <a:schemeClr val="accent1"/>
                  </a:solidFill>
                  <a:latin typeface="微软雅黑" panose="020B0503020204020204" pitchFamily="34" charset="-122"/>
                  <a:ea typeface="微软雅黑" panose="020B0503020204020204" pitchFamily="34" charset="-122"/>
                </a:rPr>
                <a:t>应用地区：国内某地铁</a:t>
              </a:r>
              <a:endParaRPr lang="en-US" altLang="zh-CN" sz="1100" b="1" dirty="0" smtClean="0">
                <a:solidFill>
                  <a:schemeClr val="accent1"/>
                </a:solidFill>
                <a:latin typeface="微软雅黑" panose="020B0503020204020204" pitchFamily="34" charset="-122"/>
                <a:ea typeface="微软雅黑" panose="020B0503020204020204" pitchFamily="34" charset="-122"/>
              </a:endParaRPr>
            </a:p>
            <a:p>
              <a:pPr>
                <a:lnSpc>
                  <a:spcPct val="150000"/>
                </a:lnSpc>
              </a:pPr>
              <a:r>
                <a:rPr lang="zh-CN" altLang="en-US" sz="1100" b="1" dirty="0" smtClean="0">
                  <a:solidFill>
                    <a:schemeClr val="accent1"/>
                  </a:solidFill>
                  <a:latin typeface="微软雅黑" panose="020B0503020204020204" pitchFamily="34" charset="-122"/>
                  <a:ea typeface="微软雅黑" panose="020B0503020204020204" pitchFamily="34" charset="-122"/>
                </a:rPr>
                <a:t>应用产品：</a:t>
              </a:r>
              <a:r>
                <a:rPr lang="en-US" altLang="zh-CN" sz="1100" b="1" dirty="0" smtClean="0">
                  <a:solidFill>
                    <a:schemeClr val="accent1"/>
                  </a:solidFill>
                  <a:latin typeface="微软雅黑" panose="020B0503020204020204" pitchFamily="34" charset="-122"/>
                  <a:ea typeface="微软雅黑" panose="020B0503020204020204" pitchFamily="34" charset="-122"/>
                </a:rPr>
                <a:t>ITA-510 </a:t>
              </a:r>
              <a:endParaRPr lang="en-US" altLang="zh-CN" sz="1100" dirty="0">
                <a:latin typeface="微软雅黑" panose="020B0503020204020204" pitchFamily="34" charset="-122"/>
                <a:ea typeface="微软雅黑" panose="020B0503020204020204" pitchFamily="34" charset="-122"/>
              </a:endParaRPr>
            </a:p>
          </p:txBody>
        </p:sp>
        <p:sp>
          <p:nvSpPr>
            <p:cNvPr id="31" name="iconfont-11573-5485622">
              <a:extLst>
                <a:ext uri="{FF2B5EF4-FFF2-40B4-BE49-F238E27FC236}">
                  <a16:creationId xmlns:a16="http://schemas.microsoft.com/office/drawing/2014/main" id="{54405246-CCE2-4201-BBB1-D3F3EB6E740D}"/>
                </a:ext>
              </a:extLst>
            </p:cNvPr>
            <p:cNvSpPr/>
            <p:nvPr/>
          </p:nvSpPr>
          <p:spPr>
            <a:xfrm>
              <a:off x="130496" y="1046437"/>
              <a:ext cx="226265" cy="210249"/>
            </a:xfrm>
            <a:custGeom>
              <a:avLst/>
              <a:gdLst>
                <a:gd name="T0" fmla="*/ 5891 w 10582"/>
                <a:gd name="T1" fmla="*/ 3018 h 10033"/>
                <a:gd name="T2" fmla="*/ 5521 w 10582"/>
                <a:gd name="T3" fmla="*/ 2464 h 10033"/>
                <a:gd name="T4" fmla="*/ 4867 w 10582"/>
                <a:gd name="T5" fmla="*/ 2594 h 10033"/>
                <a:gd name="T6" fmla="*/ 4737 w 10582"/>
                <a:gd name="T7" fmla="*/ 3248 h 10033"/>
                <a:gd name="T8" fmla="*/ 5291 w 10582"/>
                <a:gd name="T9" fmla="*/ 3618 h 10033"/>
                <a:gd name="T10" fmla="*/ 5891 w 10582"/>
                <a:gd name="T11" fmla="*/ 3018 h 10033"/>
                <a:gd name="T12" fmla="*/ 6691 w 10582"/>
                <a:gd name="T13" fmla="*/ 3018 h 10033"/>
                <a:gd name="T14" fmla="*/ 5827 w 10582"/>
                <a:gd name="T15" fmla="*/ 4311 h 10033"/>
                <a:gd name="T16" fmla="*/ 4301 w 10582"/>
                <a:gd name="T17" fmla="*/ 4008 h 10033"/>
                <a:gd name="T18" fmla="*/ 3998 w 10582"/>
                <a:gd name="T19" fmla="*/ 2482 h 10033"/>
                <a:gd name="T20" fmla="*/ 5291 w 10582"/>
                <a:gd name="T21" fmla="*/ 1618 h 10033"/>
                <a:gd name="T22" fmla="*/ 6691 w 10582"/>
                <a:gd name="T23" fmla="*/ 3018 h 10033"/>
                <a:gd name="T24" fmla="*/ 2091 w 10582"/>
                <a:gd name="T25" fmla="*/ 3146 h 10033"/>
                <a:gd name="T26" fmla="*/ 5291 w 10582"/>
                <a:gd name="T27" fmla="*/ 18 h 10033"/>
                <a:gd name="T28" fmla="*/ 8491 w 10582"/>
                <a:gd name="T29" fmla="*/ 3146 h 10033"/>
                <a:gd name="T30" fmla="*/ 6891 w 10582"/>
                <a:gd name="T31" fmla="*/ 5846 h 10033"/>
                <a:gd name="T32" fmla="*/ 5627 w 10582"/>
                <a:gd name="T33" fmla="*/ 7070 h 10033"/>
                <a:gd name="T34" fmla="*/ 4891 w 10582"/>
                <a:gd name="T35" fmla="*/ 7070 h 10033"/>
                <a:gd name="T36" fmla="*/ 3571 w 10582"/>
                <a:gd name="T37" fmla="*/ 5790 h 10033"/>
                <a:gd name="T38" fmla="*/ 2091 w 10582"/>
                <a:gd name="T39" fmla="*/ 3146 h 10033"/>
                <a:gd name="T40" fmla="*/ 5087 w 10582"/>
                <a:gd name="T41" fmla="*/ 6494 h 10033"/>
                <a:gd name="T42" fmla="*/ 5487 w 10582"/>
                <a:gd name="T43" fmla="*/ 6494 h 10033"/>
                <a:gd name="T44" fmla="*/ 5291 w 10582"/>
                <a:gd name="T45" fmla="*/ 6310 h 10033"/>
                <a:gd name="T46" fmla="*/ 6427 w 10582"/>
                <a:gd name="T47" fmla="*/ 5218 h 10033"/>
                <a:gd name="T48" fmla="*/ 6475 w 10582"/>
                <a:gd name="T49" fmla="*/ 5194 h 10033"/>
                <a:gd name="T50" fmla="*/ 7675 w 10582"/>
                <a:gd name="T51" fmla="*/ 3166 h 10033"/>
                <a:gd name="T52" fmla="*/ 5291 w 10582"/>
                <a:gd name="T53" fmla="*/ 818 h 10033"/>
                <a:gd name="T54" fmla="*/ 2891 w 10582"/>
                <a:gd name="T55" fmla="*/ 3146 h 10033"/>
                <a:gd name="T56" fmla="*/ 4035 w 10582"/>
                <a:gd name="T57" fmla="*/ 5146 h 10033"/>
                <a:gd name="T58" fmla="*/ 4075 w 10582"/>
                <a:gd name="T59" fmla="*/ 5170 h 10033"/>
                <a:gd name="T60" fmla="*/ 4111 w 10582"/>
                <a:gd name="T61" fmla="*/ 5202 h 10033"/>
                <a:gd name="T62" fmla="*/ 5291 w 10582"/>
                <a:gd name="T63" fmla="*/ 6310 h 10033"/>
                <a:gd name="T64" fmla="*/ 8735 w 10582"/>
                <a:gd name="T65" fmla="*/ 6818 h 10033"/>
                <a:gd name="T66" fmla="*/ 7691 w 10582"/>
                <a:gd name="T67" fmla="*/ 6818 h 10033"/>
                <a:gd name="T68" fmla="*/ 7291 w 10582"/>
                <a:gd name="T69" fmla="*/ 6418 h 10033"/>
                <a:gd name="T70" fmla="*/ 7691 w 10582"/>
                <a:gd name="T71" fmla="*/ 6018 h 10033"/>
                <a:gd name="T72" fmla="*/ 9023 w 10582"/>
                <a:gd name="T73" fmla="*/ 6018 h 10033"/>
                <a:gd name="T74" fmla="*/ 9423 w 10582"/>
                <a:gd name="T75" fmla="*/ 6290 h 10033"/>
                <a:gd name="T76" fmla="*/ 10491 w 10582"/>
                <a:gd name="T77" fmla="*/ 9490 h 10033"/>
                <a:gd name="T78" fmla="*/ 10091 w 10582"/>
                <a:gd name="T79" fmla="*/ 10018 h 10033"/>
                <a:gd name="T80" fmla="*/ 491 w 10582"/>
                <a:gd name="T81" fmla="*/ 10018 h 10033"/>
                <a:gd name="T82" fmla="*/ 91 w 10582"/>
                <a:gd name="T83" fmla="*/ 9490 h 10033"/>
                <a:gd name="T84" fmla="*/ 1159 w 10582"/>
                <a:gd name="T85" fmla="*/ 6290 h 10033"/>
                <a:gd name="T86" fmla="*/ 1559 w 10582"/>
                <a:gd name="T87" fmla="*/ 6018 h 10033"/>
                <a:gd name="T88" fmla="*/ 2891 w 10582"/>
                <a:gd name="T89" fmla="*/ 6018 h 10033"/>
                <a:gd name="T90" fmla="*/ 3291 w 10582"/>
                <a:gd name="T91" fmla="*/ 6418 h 10033"/>
                <a:gd name="T92" fmla="*/ 2891 w 10582"/>
                <a:gd name="T93" fmla="*/ 6818 h 10033"/>
                <a:gd name="T94" fmla="*/ 1847 w 10582"/>
                <a:gd name="T95" fmla="*/ 6818 h 10033"/>
                <a:gd name="T96" fmla="*/ 1047 w 10582"/>
                <a:gd name="T97" fmla="*/ 9218 h 10033"/>
                <a:gd name="T98" fmla="*/ 9535 w 10582"/>
                <a:gd name="T99" fmla="*/ 9218 h 10033"/>
                <a:gd name="T100" fmla="*/ 8735 w 10582"/>
                <a:gd name="T101" fmla="*/ 6818 h 10033"/>
                <a:gd name="T102" fmla="*/ 4091 w 10582"/>
                <a:gd name="T103" fmla="*/ 8418 h 10033"/>
                <a:gd name="T104" fmla="*/ 3691 w 10582"/>
                <a:gd name="T105" fmla="*/ 8018 h 10033"/>
                <a:gd name="T106" fmla="*/ 4091 w 10582"/>
                <a:gd name="T107" fmla="*/ 7618 h 10033"/>
                <a:gd name="T108" fmla="*/ 6491 w 10582"/>
                <a:gd name="T109" fmla="*/ 7618 h 10033"/>
                <a:gd name="T110" fmla="*/ 6891 w 10582"/>
                <a:gd name="T111" fmla="*/ 8018 h 10033"/>
                <a:gd name="T112" fmla="*/ 6491 w 10582"/>
                <a:gd name="T113" fmla="*/ 8418 h 10033"/>
                <a:gd name="T114" fmla="*/ 4091 w 10582"/>
                <a:gd name="T115" fmla="*/ 8418 h 10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82" h="10033">
                  <a:moveTo>
                    <a:pt x="5891" y="3018"/>
                  </a:moveTo>
                  <a:cubicBezTo>
                    <a:pt x="5891" y="2775"/>
                    <a:pt x="5745" y="2557"/>
                    <a:pt x="5521" y="2464"/>
                  </a:cubicBezTo>
                  <a:cubicBezTo>
                    <a:pt x="5296" y="2371"/>
                    <a:pt x="5038" y="2422"/>
                    <a:pt x="4867" y="2594"/>
                  </a:cubicBezTo>
                  <a:cubicBezTo>
                    <a:pt x="4695" y="2765"/>
                    <a:pt x="4644" y="3023"/>
                    <a:pt x="4737" y="3248"/>
                  </a:cubicBezTo>
                  <a:cubicBezTo>
                    <a:pt x="4830" y="3472"/>
                    <a:pt x="5048" y="3618"/>
                    <a:pt x="5291" y="3618"/>
                  </a:cubicBezTo>
                  <a:cubicBezTo>
                    <a:pt x="5622" y="3618"/>
                    <a:pt x="5891" y="3349"/>
                    <a:pt x="5891" y="3018"/>
                  </a:cubicBezTo>
                  <a:close/>
                  <a:moveTo>
                    <a:pt x="6691" y="3018"/>
                  </a:moveTo>
                  <a:cubicBezTo>
                    <a:pt x="6691" y="3584"/>
                    <a:pt x="6350" y="4095"/>
                    <a:pt x="5827" y="4311"/>
                  </a:cubicBezTo>
                  <a:cubicBezTo>
                    <a:pt x="5304" y="4528"/>
                    <a:pt x="4701" y="4408"/>
                    <a:pt x="4301" y="4008"/>
                  </a:cubicBezTo>
                  <a:cubicBezTo>
                    <a:pt x="3901" y="3608"/>
                    <a:pt x="3781" y="3005"/>
                    <a:pt x="3998" y="2482"/>
                  </a:cubicBezTo>
                  <a:cubicBezTo>
                    <a:pt x="4214" y="1959"/>
                    <a:pt x="4725" y="1618"/>
                    <a:pt x="5291" y="1618"/>
                  </a:cubicBezTo>
                  <a:cubicBezTo>
                    <a:pt x="6064" y="1618"/>
                    <a:pt x="6691" y="2245"/>
                    <a:pt x="6691" y="3018"/>
                  </a:cubicBezTo>
                  <a:close/>
                  <a:moveTo>
                    <a:pt x="2091" y="3146"/>
                  </a:moveTo>
                  <a:cubicBezTo>
                    <a:pt x="2113" y="1399"/>
                    <a:pt x="3544" y="0"/>
                    <a:pt x="5291" y="18"/>
                  </a:cubicBezTo>
                  <a:cubicBezTo>
                    <a:pt x="7038" y="0"/>
                    <a:pt x="8469" y="1399"/>
                    <a:pt x="8491" y="3146"/>
                  </a:cubicBezTo>
                  <a:cubicBezTo>
                    <a:pt x="8484" y="4269"/>
                    <a:pt x="7872" y="5301"/>
                    <a:pt x="6891" y="5846"/>
                  </a:cubicBezTo>
                  <a:lnTo>
                    <a:pt x="5627" y="7070"/>
                  </a:lnTo>
                  <a:cubicBezTo>
                    <a:pt x="5422" y="7269"/>
                    <a:pt x="5096" y="7269"/>
                    <a:pt x="4891" y="7070"/>
                  </a:cubicBezTo>
                  <a:lnTo>
                    <a:pt x="3571" y="5790"/>
                  </a:lnTo>
                  <a:cubicBezTo>
                    <a:pt x="2651" y="5226"/>
                    <a:pt x="2091" y="4225"/>
                    <a:pt x="2091" y="3146"/>
                  </a:cubicBezTo>
                  <a:close/>
                  <a:moveTo>
                    <a:pt x="5087" y="6494"/>
                  </a:moveTo>
                  <a:close/>
                  <a:moveTo>
                    <a:pt x="5487" y="6494"/>
                  </a:moveTo>
                  <a:close/>
                  <a:moveTo>
                    <a:pt x="5291" y="6310"/>
                  </a:moveTo>
                  <a:lnTo>
                    <a:pt x="6427" y="5218"/>
                  </a:lnTo>
                  <a:lnTo>
                    <a:pt x="6475" y="5194"/>
                  </a:lnTo>
                  <a:cubicBezTo>
                    <a:pt x="7214" y="4787"/>
                    <a:pt x="7674" y="4010"/>
                    <a:pt x="7675" y="3166"/>
                  </a:cubicBezTo>
                  <a:cubicBezTo>
                    <a:pt x="7666" y="1859"/>
                    <a:pt x="6598" y="807"/>
                    <a:pt x="5291" y="818"/>
                  </a:cubicBezTo>
                  <a:cubicBezTo>
                    <a:pt x="3985" y="798"/>
                    <a:pt x="2911" y="1840"/>
                    <a:pt x="2891" y="3146"/>
                  </a:cubicBezTo>
                  <a:cubicBezTo>
                    <a:pt x="2889" y="3969"/>
                    <a:pt x="3325" y="4730"/>
                    <a:pt x="4035" y="5146"/>
                  </a:cubicBezTo>
                  <a:lnTo>
                    <a:pt x="4075" y="5170"/>
                  </a:lnTo>
                  <a:lnTo>
                    <a:pt x="4111" y="5202"/>
                  </a:lnTo>
                  <a:lnTo>
                    <a:pt x="5291" y="6310"/>
                  </a:lnTo>
                  <a:close/>
                  <a:moveTo>
                    <a:pt x="8735" y="6818"/>
                  </a:moveTo>
                  <a:lnTo>
                    <a:pt x="7691" y="6818"/>
                  </a:lnTo>
                  <a:cubicBezTo>
                    <a:pt x="7470" y="6818"/>
                    <a:pt x="7291" y="6639"/>
                    <a:pt x="7291" y="6418"/>
                  </a:cubicBezTo>
                  <a:cubicBezTo>
                    <a:pt x="7291" y="6197"/>
                    <a:pt x="7470" y="6018"/>
                    <a:pt x="7691" y="6018"/>
                  </a:cubicBezTo>
                  <a:lnTo>
                    <a:pt x="9023" y="6018"/>
                  </a:lnTo>
                  <a:cubicBezTo>
                    <a:pt x="9202" y="6009"/>
                    <a:pt x="9366" y="6120"/>
                    <a:pt x="9423" y="6290"/>
                  </a:cubicBezTo>
                  <a:lnTo>
                    <a:pt x="10491" y="9490"/>
                  </a:lnTo>
                  <a:cubicBezTo>
                    <a:pt x="10582" y="9758"/>
                    <a:pt x="10374" y="10033"/>
                    <a:pt x="10091" y="10018"/>
                  </a:cubicBezTo>
                  <a:lnTo>
                    <a:pt x="491" y="10018"/>
                  </a:lnTo>
                  <a:cubicBezTo>
                    <a:pt x="208" y="10033"/>
                    <a:pt x="0" y="9758"/>
                    <a:pt x="91" y="9490"/>
                  </a:cubicBezTo>
                  <a:lnTo>
                    <a:pt x="1159" y="6290"/>
                  </a:lnTo>
                  <a:cubicBezTo>
                    <a:pt x="1216" y="6120"/>
                    <a:pt x="1380" y="6009"/>
                    <a:pt x="1559" y="6018"/>
                  </a:cubicBezTo>
                  <a:lnTo>
                    <a:pt x="2891" y="6018"/>
                  </a:lnTo>
                  <a:cubicBezTo>
                    <a:pt x="3112" y="6018"/>
                    <a:pt x="3291" y="6197"/>
                    <a:pt x="3291" y="6418"/>
                  </a:cubicBezTo>
                  <a:cubicBezTo>
                    <a:pt x="3291" y="6639"/>
                    <a:pt x="3112" y="6818"/>
                    <a:pt x="2891" y="6818"/>
                  </a:cubicBezTo>
                  <a:lnTo>
                    <a:pt x="1847" y="6818"/>
                  </a:lnTo>
                  <a:lnTo>
                    <a:pt x="1047" y="9218"/>
                  </a:lnTo>
                  <a:lnTo>
                    <a:pt x="9535" y="9218"/>
                  </a:lnTo>
                  <a:lnTo>
                    <a:pt x="8735" y="6818"/>
                  </a:lnTo>
                  <a:close/>
                  <a:moveTo>
                    <a:pt x="4091" y="8418"/>
                  </a:moveTo>
                  <a:cubicBezTo>
                    <a:pt x="3870" y="8418"/>
                    <a:pt x="3691" y="8239"/>
                    <a:pt x="3691" y="8018"/>
                  </a:cubicBezTo>
                  <a:cubicBezTo>
                    <a:pt x="3691" y="7797"/>
                    <a:pt x="3870" y="7618"/>
                    <a:pt x="4091" y="7618"/>
                  </a:cubicBezTo>
                  <a:lnTo>
                    <a:pt x="6491" y="7618"/>
                  </a:lnTo>
                  <a:cubicBezTo>
                    <a:pt x="6712" y="7618"/>
                    <a:pt x="6891" y="7797"/>
                    <a:pt x="6891" y="8018"/>
                  </a:cubicBezTo>
                  <a:cubicBezTo>
                    <a:pt x="6891" y="8239"/>
                    <a:pt x="6712" y="8418"/>
                    <a:pt x="6491" y="8418"/>
                  </a:cubicBezTo>
                  <a:lnTo>
                    <a:pt x="4091" y="84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efficiency_158344">
              <a:extLst>
                <a:ext uri="{FF2B5EF4-FFF2-40B4-BE49-F238E27FC236}">
                  <a16:creationId xmlns:a16="http://schemas.microsoft.com/office/drawing/2014/main" id="{54405246-CCE2-4201-BBB1-D3F3EB6E740D}"/>
                </a:ext>
              </a:extLst>
            </p:cNvPr>
            <p:cNvSpPr/>
            <p:nvPr/>
          </p:nvSpPr>
          <p:spPr>
            <a:xfrm>
              <a:off x="123628" y="1291485"/>
              <a:ext cx="240000" cy="253648"/>
            </a:xfrm>
            <a:custGeom>
              <a:avLst/>
              <a:gdLst>
                <a:gd name="connsiteX0" fmla="*/ 360585 w 604110"/>
                <a:gd name="connsiteY0" fmla="*/ 233916 h 603052"/>
                <a:gd name="connsiteX1" fmla="*/ 380012 w 604110"/>
                <a:gd name="connsiteY1" fmla="*/ 241933 h 603052"/>
                <a:gd name="connsiteX2" fmla="*/ 380012 w 604110"/>
                <a:gd name="connsiteY2" fmla="*/ 280718 h 603052"/>
                <a:gd name="connsiteX3" fmla="*/ 297635 w 604110"/>
                <a:gd name="connsiteY3" fmla="*/ 362947 h 603052"/>
                <a:gd name="connsiteX4" fmla="*/ 278277 w 604110"/>
                <a:gd name="connsiteY4" fmla="*/ 371033 h 603052"/>
                <a:gd name="connsiteX5" fmla="*/ 258781 w 604110"/>
                <a:gd name="connsiteY5" fmla="*/ 362947 h 603052"/>
                <a:gd name="connsiteX6" fmla="*/ 222260 w 604110"/>
                <a:gd name="connsiteY6" fmla="*/ 326355 h 603052"/>
                <a:gd name="connsiteX7" fmla="*/ 222260 w 604110"/>
                <a:gd name="connsiteY7" fmla="*/ 287707 h 603052"/>
                <a:gd name="connsiteX8" fmla="*/ 260977 w 604110"/>
                <a:gd name="connsiteY8" fmla="*/ 287707 h 603052"/>
                <a:gd name="connsiteX9" fmla="*/ 278277 w 604110"/>
                <a:gd name="connsiteY9" fmla="*/ 304838 h 603052"/>
                <a:gd name="connsiteX10" fmla="*/ 341158 w 604110"/>
                <a:gd name="connsiteY10" fmla="*/ 241933 h 603052"/>
                <a:gd name="connsiteX11" fmla="*/ 360585 w 604110"/>
                <a:gd name="connsiteY11" fmla="*/ 233916 h 603052"/>
                <a:gd name="connsiteX12" fmla="*/ 274595 w 604110"/>
                <a:gd name="connsiteY12" fmla="*/ 54823 h 603052"/>
                <a:gd name="connsiteX13" fmla="*/ 274595 w 604110"/>
                <a:gd name="connsiteY13" fmla="*/ 89087 h 603052"/>
                <a:gd name="connsiteX14" fmla="*/ 254001 w 604110"/>
                <a:gd name="connsiteY14" fmla="*/ 115676 h 603052"/>
                <a:gd name="connsiteX15" fmla="*/ 204436 w 604110"/>
                <a:gd name="connsiteY15" fmla="*/ 136235 h 603052"/>
                <a:gd name="connsiteX16" fmla="*/ 171073 w 604110"/>
                <a:gd name="connsiteY16" fmla="*/ 131986 h 603052"/>
                <a:gd name="connsiteX17" fmla="*/ 146771 w 604110"/>
                <a:gd name="connsiteY17" fmla="*/ 107727 h 603052"/>
                <a:gd name="connsiteX18" fmla="*/ 107916 w 604110"/>
                <a:gd name="connsiteY18" fmla="*/ 146514 h 603052"/>
                <a:gd name="connsiteX19" fmla="*/ 132218 w 604110"/>
                <a:gd name="connsiteY19" fmla="*/ 170773 h 603052"/>
                <a:gd name="connsiteX20" fmla="*/ 136474 w 604110"/>
                <a:gd name="connsiteY20" fmla="*/ 204078 h 603052"/>
                <a:gd name="connsiteX21" fmla="*/ 115879 w 604110"/>
                <a:gd name="connsiteY21" fmla="*/ 253556 h 603052"/>
                <a:gd name="connsiteX22" fmla="*/ 89244 w 604110"/>
                <a:gd name="connsiteY22" fmla="*/ 274115 h 603052"/>
                <a:gd name="connsiteX23" fmla="*/ 54919 w 604110"/>
                <a:gd name="connsiteY23" fmla="*/ 274115 h 603052"/>
                <a:gd name="connsiteX24" fmla="*/ 54919 w 604110"/>
                <a:gd name="connsiteY24" fmla="*/ 328937 h 603052"/>
                <a:gd name="connsiteX25" fmla="*/ 89244 w 604110"/>
                <a:gd name="connsiteY25" fmla="*/ 328937 h 603052"/>
                <a:gd name="connsiteX26" fmla="*/ 115879 w 604110"/>
                <a:gd name="connsiteY26" fmla="*/ 349496 h 603052"/>
                <a:gd name="connsiteX27" fmla="*/ 136474 w 604110"/>
                <a:gd name="connsiteY27" fmla="*/ 398974 h 603052"/>
                <a:gd name="connsiteX28" fmla="*/ 132218 w 604110"/>
                <a:gd name="connsiteY28" fmla="*/ 432279 h 603052"/>
                <a:gd name="connsiteX29" fmla="*/ 107916 w 604110"/>
                <a:gd name="connsiteY29" fmla="*/ 456538 h 603052"/>
                <a:gd name="connsiteX30" fmla="*/ 146771 w 604110"/>
                <a:gd name="connsiteY30" fmla="*/ 495325 h 603052"/>
                <a:gd name="connsiteX31" fmla="*/ 171073 w 604110"/>
                <a:gd name="connsiteY31" fmla="*/ 471066 h 603052"/>
                <a:gd name="connsiteX32" fmla="*/ 204436 w 604110"/>
                <a:gd name="connsiteY32" fmla="*/ 466817 h 603052"/>
                <a:gd name="connsiteX33" fmla="*/ 254001 w 604110"/>
                <a:gd name="connsiteY33" fmla="*/ 487376 h 603052"/>
                <a:gd name="connsiteX34" fmla="*/ 274595 w 604110"/>
                <a:gd name="connsiteY34" fmla="*/ 513965 h 603052"/>
                <a:gd name="connsiteX35" fmla="*/ 274595 w 604110"/>
                <a:gd name="connsiteY35" fmla="*/ 548229 h 603052"/>
                <a:gd name="connsiteX36" fmla="*/ 329515 w 604110"/>
                <a:gd name="connsiteY36" fmla="*/ 548229 h 603052"/>
                <a:gd name="connsiteX37" fmla="*/ 329515 w 604110"/>
                <a:gd name="connsiteY37" fmla="*/ 513965 h 603052"/>
                <a:gd name="connsiteX38" fmla="*/ 350109 w 604110"/>
                <a:gd name="connsiteY38" fmla="*/ 487376 h 603052"/>
                <a:gd name="connsiteX39" fmla="*/ 399674 w 604110"/>
                <a:gd name="connsiteY39" fmla="*/ 466817 h 603052"/>
                <a:gd name="connsiteX40" fmla="*/ 433037 w 604110"/>
                <a:gd name="connsiteY40" fmla="*/ 471066 h 603052"/>
                <a:gd name="connsiteX41" fmla="*/ 457339 w 604110"/>
                <a:gd name="connsiteY41" fmla="*/ 495325 h 603052"/>
                <a:gd name="connsiteX42" fmla="*/ 496194 w 604110"/>
                <a:gd name="connsiteY42" fmla="*/ 456538 h 603052"/>
                <a:gd name="connsiteX43" fmla="*/ 471892 w 604110"/>
                <a:gd name="connsiteY43" fmla="*/ 432279 h 603052"/>
                <a:gd name="connsiteX44" fmla="*/ 467636 w 604110"/>
                <a:gd name="connsiteY44" fmla="*/ 398974 h 603052"/>
                <a:gd name="connsiteX45" fmla="*/ 488231 w 604110"/>
                <a:gd name="connsiteY45" fmla="*/ 349496 h 603052"/>
                <a:gd name="connsiteX46" fmla="*/ 514866 w 604110"/>
                <a:gd name="connsiteY46" fmla="*/ 328937 h 603052"/>
                <a:gd name="connsiteX47" fmla="*/ 549191 w 604110"/>
                <a:gd name="connsiteY47" fmla="*/ 328937 h 603052"/>
                <a:gd name="connsiteX48" fmla="*/ 549191 w 604110"/>
                <a:gd name="connsiteY48" fmla="*/ 274115 h 603052"/>
                <a:gd name="connsiteX49" fmla="*/ 514866 w 604110"/>
                <a:gd name="connsiteY49" fmla="*/ 274115 h 603052"/>
                <a:gd name="connsiteX50" fmla="*/ 488231 w 604110"/>
                <a:gd name="connsiteY50" fmla="*/ 253556 h 603052"/>
                <a:gd name="connsiteX51" fmla="*/ 467636 w 604110"/>
                <a:gd name="connsiteY51" fmla="*/ 204078 h 603052"/>
                <a:gd name="connsiteX52" fmla="*/ 471892 w 604110"/>
                <a:gd name="connsiteY52" fmla="*/ 170773 h 603052"/>
                <a:gd name="connsiteX53" fmla="*/ 496194 w 604110"/>
                <a:gd name="connsiteY53" fmla="*/ 146514 h 603052"/>
                <a:gd name="connsiteX54" fmla="*/ 457339 w 604110"/>
                <a:gd name="connsiteY54" fmla="*/ 107727 h 603052"/>
                <a:gd name="connsiteX55" fmla="*/ 433037 w 604110"/>
                <a:gd name="connsiteY55" fmla="*/ 131986 h 603052"/>
                <a:gd name="connsiteX56" fmla="*/ 399674 w 604110"/>
                <a:gd name="connsiteY56" fmla="*/ 136235 h 603052"/>
                <a:gd name="connsiteX57" fmla="*/ 350109 w 604110"/>
                <a:gd name="connsiteY57" fmla="*/ 115676 h 603052"/>
                <a:gd name="connsiteX58" fmla="*/ 329515 w 604110"/>
                <a:gd name="connsiteY58" fmla="*/ 89087 h 603052"/>
                <a:gd name="connsiteX59" fmla="*/ 329515 w 604110"/>
                <a:gd name="connsiteY59" fmla="*/ 54823 h 603052"/>
                <a:gd name="connsiteX60" fmla="*/ 247136 w 604110"/>
                <a:gd name="connsiteY60" fmla="*/ 0 h 603052"/>
                <a:gd name="connsiteX61" fmla="*/ 356974 w 604110"/>
                <a:gd name="connsiteY61" fmla="*/ 0 h 603052"/>
                <a:gd name="connsiteX62" fmla="*/ 384434 w 604110"/>
                <a:gd name="connsiteY62" fmla="*/ 27411 h 603052"/>
                <a:gd name="connsiteX63" fmla="*/ 384434 w 604110"/>
                <a:gd name="connsiteY63" fmla="*/ 68940 h 603052"/>
                <a:gd name="connsiteX64" fmla="*/ 408598 w 604110"/>
                <a:gd name="connsiteY64" fmla="*/ 78945 h 603052"/>
                <a:gd name="connsiteX65" fmla="*/ 437980 w 604110"/>
                <a:gd name="connsiteY65" fmla="*/ 49615 h 603052"/>
                <a:gd name="connsiteX66" fmla="*/ 457339 w 604110"/>
                <a:gd name="connsiteY66" fmla="*/ 41528 h 603052"/>
                <a:gd name="connsiteX67" fmla="*/ 476835 w 604110"/>
                <a:gd name="connsiteY67" fmla="*/ 49615 h 603052"/>
                <a:gd name="connsiteX68" fmla="*/ 554408 w 604110"/>
                <a:gd name="connsiteY68" fmla="*/ 127052 h 603052"/>
                <a:gd name="connsiteX69" fmla="*/ 554408 w 604110"/>
                <a:gd name="connsiteY69" fmla="*/ 165839 h 603052"/>
                <a:gd name="connsiteX70" fmla="*/ 525026 w 604110"/>
                <a:gd name="connsiteY70" fmla="*/ 195170 h 603052"/>
                <a:gd name="connsiteX71" fmla="*/ 535049 w 604110"/>
                <a:gd name="connsiteY71" fmla="*/ 219292 h 603052"/>
                <a:gd name="connsiteX72" fmla="*/ 576650 w 604110"/>
                <a:gd name="connsiteY72" fmla="*/ 219292 h 603052"/>
                <a:gd name="connsiteX73" fmla="*/ 604110 w 604110"/>
                <a:gd name="connsiteY73" fmla="*/ 246703 h 603052"/>
                <a:gd name="connsiteX74" fmla="*/ 604110 w 604110"/>
                <a:gd name="connsiteY74" fmla="*/ 356349 h 603052"/>
                <a:gd name="connsiteX75" fmla="*/ 576650 w 604110"/>
                <a:gd name="connsiteY75" fmla="*/ 383760 h 603052"/>
                <a:gd name="connsiteX76" fmla="*/ 535187 w 604110"/>
                <a:gd name="connsiteY76" fmla="*/ 383760 h 603052"/>
                <a:gd name="connsiteX77" fmla="*/ 525026 w 604110"/>
                <a:gd name="connsiteY77" fmla="*/ 407882 h 603052"/>
                <a:gd name="connsiteX78" fmla="*/ 554408 w 604110"/>
                <a:gd name="connsiteY78" fmla="*/ 437213 h 603052"/>
                <a:gd name="connsiteX79" fmla="*/ 554408 w 604110"/>
                <a:gd name="connsiteY79" fmla="*/ 476000 h 603052"/>
                <a:gd name="connsiteX80" fmla="*/ 476835 w 604110"/>
                <a:gd name="connsiteY80" fmla="*/ 553437 h 603052"/>
                <a:gd name="connsiteX81" fmla="*/ 437980 w 604110"/>
                <a:gd name="connsiteY81" fmla="*/ 553437 h 603052"/>
                <a:gd name="connsiteX82" fmla="*/ 408598 w 604110"/>
                <a:gd name="connsiteY82" fmla="*/ 524107 h 603052"/>
                <a:gd name="connsiteX83" fmla="*/ 384434 w 604110"/>
                <a:gd name="connsiteY83" fmla="*/ 534112 h 603052"/>
                <a:gd name="connsiteX84" fmla="*/ 384434 w 604110"/>
                <a:gd name="connsiteY84" fmla="*/ 575641 h 603052"/>
                <a:gd name="connsiteX85" fmla="*/ 356974 w 604110"/>
                <a:gd name="connsiteY85" fmla="*/ 603052 h 603052"/>
                <a:gd name="connsiteX86" fmla="*/ 247136 w 604110"/>
                <a:gd name="connsiteY86" fmla="*/ 603052 h 603052"/>
                <a:gd name="connsiteX87" fmla="*/ 219676 w 604110"/>
                <a:gd name="connsiteY87" fmla="*/ 575641 h 603052"/>
                <a:gd name="connsiteX88" fmla="*/ 219676 w 604110"/>
                <a:gd name="connsiteY88" fmla="*/ 534112 h 603052"/>
                <a:gd name="connsiteX89" fmla="*/ 195512 w 604110"/>
                <a:gd name="connsiteY89" fmla="*/ 524107 h 603052"/>
                <a:gd name="connsiteX90" fmla="*/ 166130 w 604110"/>
                <a:gd name="connsiteY90" fmla="*/ 553437 h 603052"/>
                <a:gd name="connsiteX91" fmla="*/ 127275 w 604110"/>
                <a:gd name="connsiteY91" fmla="*/ 553437 h 603052"/>
                <a:gd name="connsiteX92" fmla="*/ 49702 w 604110"/>
                <a:gd name="connsiteY92" fmla="*/ 476000 h 603052"/>
                <a:gd name="connsiteX93" fmla="*/ 41601 w 604110"/>
                <a:gd name="connsiteY93" fmla="*/ 456538 h 603052"/>
                <a:gd name="connsiteX94" fmla="*/ 49702 w 604110"/>
                <a:gd name="connsiteY94" fmla="*/ 437213 h 603052"/>
                <a:gd name="connsiteX95" fmla="*/ 79083 w 604110"/>
                <a:gd name="connsiteY95" fmla="*/ 407882 h 603052"/>
                <a:gd name="connsiteX96" fmla="*/ 69061 w 604110"/>
                <a:gd name="connsiteY96" fmla="*/ 383760 h 603052"/>
                <a:gd name="connsiteX97" fmla="*/ 27460 w 604110"/>
                <a:gd name="connsiteY97" fmla="*/ 383760 h 603052"/>
                <a:gd name="connsiteX98" fmla="*/ 0 w 604110"/>
                <a:gd name="connsiteY98" fmla="*/ 356349 h 603052"/>
                <a:gd name="connsiteX99" fmla="*/ 0 w 604110"/>
                <a:gd name="connsiteY99" fmla="*/ 246703 h 603052"/>
                <a:gd name="connsiteX100" fmla="*/ 27460 w 604110"/>
                <a:gd name="connsiteY100" fmla="*/ 219292 h 603052"/>
                <a:gd name="connsiteX101" fmla="*/ 69061 w 604110"/>
                <a:gd name="connsiteY101" fmla="*/ 219292 h 603052"/>
                <a:gd name="connsiteX102" fmla="*/ 79083 w 604110"/>
                <a:gd name="connsiteY102" fmla="*/ 195170 h 603052"/>
                <a:gd name="connsiteX103" fmla="*/ 49702 w 604110"/>
                <a:gd name="connsiteY103" fmla="*/ 165839 h 603052"/>
                <a:gd name="connsiteX104" fmla="*/ 49702 w 604110"/>
                <a:gd name="connsiteY104" fmla="*/ 127052 h 603052"/>
                <a:gd name="connsiteX105" fmla="*/ 127275 w 604110"/>
                <a:gd name="connsiteY105" fmla="*/ 49615 h 603052"/>
                <a:gd name="connsiteX106" fmla="*/ 166130 w 604110"/>
                <a:gd name="connsiteY106" fmla="*/ 49615 h 603052"/>
                <a:gd name="connsiteX107" fmla="*/ 195512 w 604110"/>
                <a:gd name="connsiteY107" fmla="*/ 78945 h 603052"/>
                <a:gd name="connsiteX108" fmla="*/ 219676 w 604110"/>
                <a:gd name="connsiteY108" fmla="*/ 68940 h 603052"/>
                <a:gd name="connsiteX109" fmla="*/ 219676 w 604110"/>
                <a:gd name="connsiteY109" fmla="*/ 27411 h 603052"/>
                <a:gd name="connsiteX110" fmla="*/ 247136 w 604110"/>
                <a:gd name="connsiteY110"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4110" h="603052">
                  <a:moveTo>
                    <a:pt x="360585" y="233916"/>
                  </a:moveTo>
                  <a:cubicBezTo>
                    <a:pt x="367621" y="233916"/>
                    <a:pt x="374658" y="236588"/>
                    <a:pt x="380012" y="241933"/>
                  </a:cubicBezTo>
                  <a:cubicBezTo>
                    <a:pt x="390721" y="252623"/>
                    <a:pt x="390721" y="270028"/>
                    <a:pt x="380012" y="280718"/>
                  </a:cubicBezTo>
                  <a:lnTo>
                    <a:pt x="297635" y="362947"/>
                  </a:lnTo>
                  <a:cubicBezTo>
                    <a:pt x="292281" y="368292"/>
                    <a:pt x="285279" y="371033"/>
                    <a:pt x="278277" y="371033"/>
                  </a:cubicBezTo>
                  <a:cubicBezTo>
                    <a:pt x="271137" y="371033"/>
                    <a:pt x="264135" y="368292"/>
                    <a:pt x="258781" y="362947"/>
                  </a:cubicBezTo>
                  <a:lnTo>
                    <a:pt x="222260" y="326355"/>
                  </a:lnTo>
                  <a:cubicBezTo>
                    <a:pt x="211414" y="315665"/>
                    <a:pt x="211414" y="298397"/>
                    <a:pt x="222260" y="287707"/>
                  </a:cubicBezTo>
                  <a:cubicBezTo>
                    <a:pt x="232969" y="276880"/>
                    <a:pt x="250268" y="276880"/>
                    <a:pt x="260977" y="287707"/>
                  </a:cubicBezTo>
                  <a:lnTo>
                    <a:pt x="278277" y="304838"/>
                  </a:lnTo>
                  <a:lnTo>
                    <a:pt x="341158" y="241933"/>
                  </a:lnTo>
                  <a:cubicBezTo>
                    <a:pt x="346512" y="236588"/>
                    <a:pt x="353549" y="233916"/>
                    <a:pt x="360585" y="233916"/>
                  </a:cubicBezTo>
                  <a:close/>
                  <a:moveTo>
                    <a:pt x="274595" y="54823"/>
                  </a:moveTo>
                  <a:lnTo>
                    <a:pt x="274595" y="89087"/>
                  </a:lnTo>
                  <a:cubicBezTo>
                    <a:pt x="274595" y="101696"/>
                    <a:pt x="266083" y="112524"/>
                    <a:pt x="254001" y="115676"/>
                  </a:cubicBezTo>
                  <a:cubicBezTo>
                    <a:pt x="236701" y="120199"/>
                    <a:pt x="219951" y="127052"/>
                    <a:pt x="204436" y="136235"/>
                  </a:cubicBezTo>
                  <a:cubicBezTo>
                    <a:pt x="193590" y="142540"/>
                    <a:pt x="179860" y="140895"/>
                    <a:pt x="171073" y="131986"/>
                  </a:cubicBezTo>
                  <a:lnTo>
                    <a:pt x="146771" y="107727"/>
                  </a:lnTo>
                  <a:lnTo>
                    <a:pt x="107916" y="146514"/>
                  </a:lnTo>
                  <a:lnTo>
                    <a:pt x="132218" y="170773"/>
                  </a:lnTo>
                  <a:cubicBezTo>
                    <a:pt x="141142" y="179545"/>
                    <a:pt x="142790" y="193251"/>
                    <a:pt x="136474" y="204078"/>
                  </a:cubicBezTo>
                  <a:cubicBezTo>
                    <a:pt x="127275" y="219566"/>
                    <a:pt x="120410" y="236287"/>
                    <a:pt x="115879" y="253556"/>
                  </a:cubicBezTo>
                  <a:cubicBezTo>
                    <a:pt x="112721" y="265617"/>
                    <a:pt x="101875" y="274115"/>
                    <a:pt x="89244" y="274115"/>
                  </a:cubicBezTo>
                  <a:lnTo>
                    <a:pt x="54919" y="274115"/>
                  </a:lnTo>
                  <a:lnTo>
                    <a:pt x="54919" y="328937"/>
                  </a:lnTo>
                  <a:lnTo>
                    <a:pt x="89244" y="328937"/>
                  </a:lnTo>
                  <a:cubicBezTo>
                    <a:pt x="101875" y="328937"/>
                    <a:pt x="112721" y="337435"/>
                    <a:pt x="115879" y="349496"/>
                  </a:cubicBezTo>
                  <a:cubicBezTo>
                    <a:pt x="120410" y="366765"/>
                    <a:pt x="127275" y="383486"/>
                    <a:pt x="136474" y="398974"/>
                  </a:cubicBezTo>
                  <a:cubicBezTo>
                    <a:pt x="142790" y="409801"/>
                    <a:pt x="141142" y="423507"/>
                    <a:pt x="132218" y="432279"/>
                  </a:cubicBezTo>
                  <a:lnTo>
                    <a:pt x="107916" y="456538"/>
                  </a:lnTo>
                  <a:lnTo>
                    <a:pt x="146771" y="495325"/>
                  </a:lnTo>
                  <a:lnTo>
                    <a:pt x="171073" y="471066"/>
                  </a:lnTo>
                  <a:cubicBezTo>
                    <a:pt x="179860" y="462157"/>
                    <a:pt x="193590" y="460512"/>
                    <a:pt x="204436" y="466817"/>
                  </a:cubicBezTo>
                  <a:cubicBezTo>
                    <a:pt x="219951" y="476000"/>
                    <a:pt x="236701" y="482853"/>
                    <a:pt x="254001" y="487376"/>
                  </a:cubicBezTo>
                  <a:cubicBezTo>
                    <a:pt x="266083" y="490528"/>
                    <a:pt x="274595" y="501356"/>
                    <a:pt x="274595" y="513965"/>
                  </a:cubicBezTo>
                  <a:lnTo>
                    <a:pt x="274595" y="548229"/>
                  </a:lnTo>
                  <a:lnTo>
                    <a:pt x="329515" y="548229"/>
                  </a:lnTo>
                  <a:lnTo>
                    <a:pt x="329515" y="513965"/>
                  </a:lnTo>
                  <a:cubicBezTo>
                    <a:pt x="329515" y="501356"/>
                    <a:pt x="338027" y="490528"/>
                    <a:pt x="350109" y="487376"/>
                  </a:cubicBezTo>
                  <a:cubicBezTo>
                    <a:pt x="367409" y="482853"/>
                    <a:pt x="384159" y="476000"/>
                    <a:pt x="399674" y="466817"/>
                  </a:cubicBezTo>
                  <a:cubicBezTo>
                    <a:pt x="410520" y="460512"/>
                    <a:pt x="424250" y="462157"/>
                    <a:pt x="433037" y="471066"/>
                  </a:cubicBezTo>
                  <a:lnTo>
                    <a:pt x="457339" y="495325"/>
                  </a:lnTo>
                  <a:lnTo>
                    <a:pt x="496194" y="456538"/>
                  </a:lnTo>
                  <a:lnTo>
                    <a:pt x="471892" y="432279"/>
                  </a:lnTo>
                  <a:cubicBezTo>
                    <a:pt x="462968" y="423507"/>
                    <a:pt x="461320" y="409801"/>
                    <a:pt x="467636" y="398974"/>
                  </a:cubicBezTo>
                  <a:cubicBezTo>
                    <a:pt x="476835" y="383486"/>
                    <a:pt x="483700" y="366765"/>
                    <a:pt x="488231" y="349496"/>
                  </a:cubicBezTo>
                  <a:cubicBezTo>
                    <a:pt x="491389" y="337435"/>
                    <a:pt x="502235" y="328937"/>
                    <a:pt x="514866" y="328937"/>
                  </a:cubicBezTo>
                  <a:lnTo>
                    <a:pt x="549191" y="328937"/>
                  </a:lnTo>
                  <a:lnTo>
                    <a:pt x="549191" y="274115"/>
                  </a:lnTo>
                  <a:lnTo>
                    <a:pt x="514866" y="274115"/>
                  </a:lnTo>
                  <a:cubicBezTo>
                    <a:pt x="502235" y="274115"/>
                    <a:pt x="491389" y="265617"/>
                    <a:pt x="488231" y="253556"/>
                  </a:cubicBezTo>
                  <a:cubicBezTo>
                    <a:pt x="483700" y="236287"/>
                    <a:pt x="476835" y="219566"/>
                    <a:pt x="467636" y="204078"/>
                  </a:cubicBezTo>
                  <a:cubicBezTo>
                    <a:pt x="461320" y="193251"/>
                    <a:pt x="462968" y="179545"/>
                    <a:pt x="471892" y="170773"/>
                  </a:cubicBezTo>
                  <a:lnTo>
                    <a:pt x="496194" y="146514"/>
                  </a:lnTo>
                  <a:lnTo>
                    <a:pt x="457339" y="107727"/>
                  </a:lnTo>
                  <a:lnTo>
                    <a:pt x="433037" y="131986"/>
                  </a:lnTo>
                  <a:cubicBezTo>
                    <a:pt x="424250" y="140895"/>
                    <a:pt x="410520" y="142540"/>
                    <a:pt x="399674" y="136235"/>
                  </a:cubicBezTo>
                  <a:cubicBezTo>
                    <a:pt x="384159" y="127052"/>
                    <a:pt x="367409" y="120199"/>
                    <a:pt x="350109" y="115676"/>
                  </a:cubicBezTo>
                  <a:cubicBezTo>
                    <a:pt x="338027" y="112524"/>
                    <a:pt x="329515" y="101696"/>
                    <a:pt x="329515" y="89087"/>
                  </a:cubicBezTo>
                  <a:lnTo>
                    <a:pt x="329515" y="54823"/>
                  </a:lnTo>
                  <a:close/>
                  <a:moveTo>
                    <a:pt x="247136" y="0"/>
                  </a:moveTo>
                  <a:lnTo>
                    <a:pt x="356974" y="0"/>
                  </a:lnTo>
                  <a:cubicBezTo>
                    <a:pt x="372077" y="0"/>
                    <a:pt x="384434" y="12335"/>
                    <a:pt x="384434" y="27411"/>
                  </a:cubicBezTo>
                  <a:lnTo>
                    <a:pt x="384434" y="68940"/>
                  </a:lnTo>
                  <a:cubicBezTo>
                    <a:pt x="392672" y="71818"/>
                    <a:pt x="400772" y="75107"/>
                    <a:pt x="408598" y="78945"/>
                  </a:cubicBezTo>
                  <a:lnTo>
                    <a:pt x="437980" y="49615"/>
                  </a:lnTo>
                  <a:cubicBezTo>
                    <a:pt x="443060" y="44407"/>
                    <a:pt x="450062" y="41528"/>
                    <a:pt x="457339" y="41528"/>
                  </a:cubicBezTo>
                  <a:cubicBezTo>
                    <a:pt x="464616" y="41528"/>
                    <a:pt x="471618" y="44407"/>
                    <a:pt x="476835" y="49615"/>
                  </a:cubicBezTo>
                  <a:lnTo>
                    <a:pt x="554408" y="127052"/>
                  </a:lnTo>
                  <a:cubicBezTo>
                    <a:pt x="565255" y="137743"/>
                    <a:pt x="565255" y="155149"/>
                    <a:pt x="554408" y="165839"/>
                  </a:cubicBezTo>
                  <a:lnTo>
                    <a:pt x="525026" y="195170"/>
                  </a:lnTo>
                  <a:cubicBezTo>
                    <a:pt x="528871" y="202982"/>
                    <a:pt x="532166" y="211068"/>
                    <a:pt x="535049" y="219292"/>
                  </a:cubicBezTo>
                  <a:lnTo>
                    <a:pt x="576650" y="219292"/>
                  </a:lnTo>
                  <a:cubicBezTo>
                    <a:pt x="591753" y="219292"/>
                    <a:pt x="604110" y="231627"/>
                    <a:pt x="604110" y="246703"/>
                  </a:cubicBezTo>
                  <a:lnTo>
                    <a:pt x="604110" y="356349"/>
                  </a:lnTo>
                  <a:cubicBezTo>
                    <a:pt x="604110" y="371425"/>
                    <a:pt x="591753" y="383760"/>
                    <a:pt x="576650" y="383760"/>
                  </a:cubicBezTo>
                  <a:lnTo>
                    <a:pt x="535187" y="383760"/>
                  </a:lnTo>
                  <a:cubicBezTo>
                    <a:pt x="532166" y="391984"/>
                    <a:pt x="528871" y="400070"/>
                    <a:pt x="525026" y="407882"/>
                  </a:cubicBezTo>
                  <a:lnTo>
                    <a:pt x="554408" y="437213"/>
                  </a:lnTo>
                  <a:cubicBezTo>
                    <a:pt x="565255" y="447903"/>
                    <a:pt x="565255" y="465309"/>
                    <a:pt x="554408" y="476000"/>
                  </a:cubicBezTo>
                  <a:lnTo>
                    <a:pt x="476835" y="553437"/>
                  </a:lnTo>
                  <a:cubicBezTo>
                    <a:pt x="466126" y="564265"/>
                    <a:pt x="448689" y="564265"/>
                    <a:pt x="437980" y="553437"/>
                  </a:cubicBezTo>
                  <a:lnTo>
                    <a:pt x="408598" y="524107"/>
                  </a:lnTo>
                  <a:cubicBezTo>
                    <a:pt x="400772" y="527945"/>
                    <a:pt x="392672" y="531234"/>
                    <a:pt x="384434" y="534112"/>
                  </a:cubicBezTo>
                  <a:lnTo>
                    <a:pt x="384434" y="575641"/>
                  </a:lnTo>
                  <a:cubicBezTo>
                    <a:pt x="384434" y="590717"/>
                    <a:pt x="372077" y="603052"/>
                    <a:pt x="356974" y="603052"/>
                  </a:cubicBezTo>
                  <a:lnTo>
                    <a:pt x="247136" y="603052"/>
                  </a:lnTo>
                  <a:cubicBezTo>
                    <a:pt x="232033" y="603052"/>
                    <a:pt x="219676" y="590717"/>
                    <a:pt x="219676" y="575641"/>
                  </a:cubicBezTo>
                  <a:lnTo>
                    <a:pt x="219676" y="534112"/>
                  </a:lnTo>
                  <a:cubicBezTo>
                    <a:pt x="211438" y="531234"/>
                    <a:pt x="203338" y="527945"/>
                    <a:pt x="195512" y="524107"/>
                  </a:cubicBezTo>
                  <a:lnTo>
                    <a:pt x="166130" y="553437"/>
                  </a:lnTo>
                  <a:cubicBezTo>
                    <a:pt x="155421" y="564265"/>
                    <a:pt x="137984" y="564265"/>
                    <a:pt x="127275" y="553437"/>
                  </a:cubicBezTo>
                  <a:lnTo>
                    <a:pt x="49702" y="476000"/>
                  </a:lnTo>
                  <a:cubicBezTo>
                    <a:pt x="44484" y="470792"/>
                    <a:pt x="41601" y="463802"/>
                    <a:pt x="41601" y="456538"/>
                  </a:cubicBezTo>
                  <a:cubicBezTo>
                    <a:pt x="41601" y="449274"/>
                    <a:pt x="44484" y="442284"/>
                    <a:pt x="49702" y="437213"/>
                  </a:cubicBezTo>
                  <a:lnTo>
                    <a:pt x="79083" y="407882"/>
                  </a:lnTo>
                  <a:cubicBezTo>
                    <a:pt x="75239" y="400070"/>
                    <a:pt x="71944" y="391984"/>
                    <a:pt x="69061" y="383760"/>
                  </a:cubicBezTo>
                  <a:lnTo>
                    <a:pt x="27460" y="383760"/>
                  </a:lnTo>
                  <a:cubicBezTo>
                    <a:pt x="12357" y="383760"/>
                    <a:pt x="0" y="371425"/>
                    <a:pt x="0" y="356349"/>
                  </a:cubicBezTo>
                  <a:lnTo>
                    <a:pt x="0" y="246703"/>
                  </a:lnTo>
                  <a:cubicBezTo>
                    <a:pt x="0" y="231627"/>
                    <a:pt x="12357" y="219292"/>
                    <a:pt x="27460" y="219292"/>
                  </a:cubicBezTo>
                  <a:lnTo>
                    <a:pt x="69061" y="219292"/>
                  </a:lnTo>
                  <a:cubicBezTo>
                    <a:pt x="71944" y="211068"/>
                    <a:pt x="75239" y="202982"/>
                    <a:pt x="79083" y="195170"/>
                  </a:cubicBezTo>
                  <a:lnTo>
                    <a:pt x="49702" y="165839"/>
                  </a:lnTo>
                  <a:cubicBezTo>
                    <a:pt x="38855" y="155149"/>
                    <a:pt x="38855" y="137743"/>
                    <a:pt x="49702" y="127052"/>
                  </a:cubicBezTo>
                  <a:lnTo>
                    <a:pt x="127275" y="49615"/>
                  </a:lnTo>
                  <a:cubicBezTo>
                    <a:pt x="137984" y="38787"/>
                    <a:pt x="155421" y="38787"/>
                    <a:pt x="166130" y="49615"/>
                  </a:cubicBezTo>
                  <a:lnTo>
                    <a:pt x="195512" y="78945"/>
                  </a:lnTo>
                  <a:cubicBezTo>
                    <a:pt x="203338" y="75107"/>
                    <a:pt x="211438" y="71818"/>
                    <a:pt x="219676" y="68940"/>
                  </a:cubicBezTo>
                  <a:lnTo>
                    <a:pt x="219676" y="27411"/>
                  </a:lnTo>
                  <a:cubicBezTo>
                    <a:pt x="219676" y="12335"/>
                    <a:pt x="232033" y="0"/>
                    <a:pt x="2471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iconfont-11712-5589015">
              <a:extLst>
                <a:ext uri="{FF2B5EF4-FFF2-40B4-BE49-F238E27FC236}">
                  <a16:creationId xmlns:a16="http://schemas.microsoft.com/office/drawing/2014/main" id="{54405246-CCE2-4201-BBB1-D3F3EB6E740D}"/>
                </a:ext>
              </a:extLst>
            </p:cNvPr>
            <p:cNvSpPr/>
            <p:nvPr/>
          </p:nvSpPr>
          <p:spPr>
            <a:xfrm>
              <a:off x="127228" y="787490"/>
              <a:ext cx="240000" cy="216000"/>
            </a:xfrm>
            <a:custGeom>
              <a:avLst/>
              <a:gdLst>
                <a:gd name="T0" fmla="*/ 5786 w 12277"/>
                <a:gd name="T1" fmla="*/ 6877 h 10666"/>
                <a:gd name="T2" fmla="*/ 1056 w 12277"/>
                <a:gd name="T3" fmla="*/ 8390 h 10666"/>
                <a:gd name="T4" fmla="*/ 1056 w 12277"/>
                <a:gd name="T5" fmla="*/ 9600 h 10666"/>
                <a:gd name="T6" fmla="*/ 9508 w 12277"/>
                <a:gd name="T7" fmla="*/ 9600 h 10666"/>
                <a:gd name="T8" fmla="*/ 9508 w 12277"/>
                <a:gd name="T9" fmla="*/ 8533 h 10666"/>
                <a:gd name="T10" fmla="*/ 10565 w 12277"/>
                <a:gd name="T11" fmla="*/ 8533 h 10666"/>
                <a:gd name="T12" fmla="*/ 10565 w 12277"/>
                <a:gd name="T13" fmla="*/ 9600 h 10666"/>
                <a:gd name="T14" fmla="*/ 10569 w 12277"/>
                <a:gd name="T15" fmla="*/ 9600 h 10666"/>
                <a:gd name="T16" fmla="*/ 10569 w 12277"/>
                <a:gd name="T17" fmla="*/ 10666 h 10666"/>
                <a:gd name="T18" fmla="*/ 0 w 12277"/>
                <a:gd name="T19" fmla="*/ 10666 h 10666"/>
                <a:gd name="T20" fmla="*/ 0 w 12277"/>
                <a:gd name="T21" fmla="*/ 7609 h 10666"/>
                <a:gd name="T22" fmla="*/ 3759 w 12277"/>
                <a:gd name="T23" fmla="*/ 6407 h 10666"/>
                <a:gd name="T24" fmla="*/ 2113 w 12277"/>
                <a:gd name="T25" fmla="*/ 3173 h 10666"/>
                <a:gd name="T26" fmla="*/ 5282 w 12277"/>
                <a:gd name="T27" fmla="*/ 0 h 10666"/>
                <a:gd name="T28" fmla="*/ 8452 w 12277"/>
                <a:gd name="T29" fmla="*/ 3173 h 10666"/>
                <a:gd name="T30" fmla="*/ 6254 w 12277"/>
                <a:gd name="T31" fmla="*/ 6723 h 10666"/>
                <a:gd name="T32" fmla="*/ 6255 w 12277"/>
                <a:gd name="T33" fmla="*/ 6727 h 10666"/>
                <a:gd name="T34" fmla="*/ 6216 w 12277"/>
                <a:gd name="T35" fmla="*/ 6739 h 10666"/>
                <a:gd name="T36" fmla="*/ 5786 w 12277"/>
                <a:gd name="T37" fmla="*/ 6877 h 10666"/>
                <a:gd name="T38" fmla="*/ 5282 w 12277"/>
                <a:gd name="T39" fmla="*/ 5866 h 10666"/>
                <a:gd name="T40" fmla="*/ 7395 w 12277"/>
                <a:gd name="T41" fmla="*/ 3173 h 10666"/>
                <a:gd name="T42" fmla="*/ 5282 w 12277"/>
                <a:gd name="T43" fmla="*/ 1066 h 10666"/>
                <a:gd name="T44" fmla="*/ 3169 w 12277"/>
                <a:gd name="T45" fmla="*/ 3173 h 10666"/>
                <a:gd name="T46" fmla="*/ 5282 w 12277"/>
                <a:gd name="T47" fmla="*/ 5866 h 10666"/>
                <a:gd name="T48" fmla="*/ 11530 w 12277"/>
                <a:gd name="T49" fmla="*/ 4460 h 10666"/>
                <a:gd name="T50" fmla="*/ 12277 w 12277"/>
                <a:gd name="T51" fmla="*/ 5208 h 10666"/>
                <a:gd name="T52" fmla="*/ 10014 w 12277"/>
                <a:gd name="T53" fmla="*/ 7470 h 10666"/>
                <a:gd name="T54" fmla="*/ 8520 w 12277"/>
                <a:gd name="T55" fmla="*/ 5976 h 10666"/>
                <a:gd name="T56" fmla="*/ 9275 w 12277"/>
                <a:gd name="T57" fmla="*/ 5222 h 10666"/>
                <a:gd name="T58" fmla="*/ 10022 w 12277"/>
                <a:gd name="T59" fmla="*/ 5969 h 10666"/>
                <a:gd name="T60" fmla="*/ 11530 w 12277"/>
                <a:gd name="T61" fmla="*/ 4460 h 10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277" h="10666">
                  <a:moveTo>
                    <a:pt x="5786" y="6877"/>
                  </a:moveTo>
                  <a:lnTo>
                    <a:pt x="1056" y="8390"/>
                  </a:lnTo>
                  <a:lnTo>
                    <a:pt x="1056" y="9600"/>
                  </a:lnTo>
                  <a:lnTo>
                    <a:pt x="9508" y="9600"/>
                  </a:lnTo>
                  <a:lnTo>
                    <a:pt x="9508" y="8533"/>
                  </a:lnTo>
                  <a:lnTo>
                    <a:pt x="10565" y="8533"/>
                  </a:lnTo>
                  <a:lnTo>
                    <a:pt x="10565" y="9600"/>
                  </a:lnTo>
                  <a:lnTo>
                    <a:pt x="10569" y="9600"/>
                  </a:lnTo>
                  <a:lnTo>
                    <a:pt x="10569" y="10666"/>
                  </a:lnTo>
                  <a:lnTo>
                    <a:pt x="0" y="10666"/>
                  </a:lnTo>
                  <a:lnTo>
                    <a:pt x="0" y="7609"/>
                  </a:lnTo>
                  <a:lnTo>
                    <a:pt x="3759" y="6407"/>
                  </a:lnTo>
                  <a:cubicBezTo>
                    <a:pt x="2791" y="5709"/>
                    <a:pt x="2113" y="4422"/>
                    <a:pt x="2113" y="3173"/>
                  </a:cubicBezTo>
                  <a:cubicBezTo>
                    <a:pt x="2113" y="1419"/>
                    <a:pt x="3533" y="0"/>
                    <a:pt x="5282" y="0"/>
                  </a:cubicBezTo>
                  <a:cubicBezTo>
                    <a:pt x="7032" y="0"/>
                    <a:pt x="8452" y="1419"/>
                    <a:pt x="8452" y="3173"/>
                  </a:cubicBezTo>
                  <a:cubicBezTo>
                    <a:pt x="8452" y="4648"/>
                    <a:pt x="7505" y="6176"/>
                    <a:pt x="6254" y="6723"/>
                  </a:cubicBezTo>
                  <a:lnTo>
                    <a:pt x="6255" y="6727"/>
                  </a:lnTo>
                  <a:lnTo>
                    <a:pt x="6216" y="6739"/>
                  </a:lnTo>
                  <a:cubicBezTo>
                    <a:pt x="6077" y="6798"/>
                    <a:pt x="5933" y="6844"/>
                    <a:pt x="5786" y="6877"/>
                  </a:cubicBezTo>
                  <a:close/>
                  <a:moveTo>
                    <a:pt x="5282" y="5866"/>
                  </a:moveTo>
                  <a:cubicBezTo>
                    <a:pt x="6330" y="5866"/>
                    <a:pt x="7395" y="4474"/>
                    <a:pt x="7395" y="3173"/>
                  </a:cubicBezTo>
                  <a:cubicBezTo>
                    <a:pt x="7395" y="2011"/>
                    <a:pt x="6450" y="1066"/>
                    <a:pt x="5282" y="1066"/>
                  </a:cubicBezTo>
                  <a:cubicBezTo>
                    <a:pt x="4114" y="1066"/>
                    <a:pt x="3169" y="2011"/>
                    <a:pt x="3169" y="3173"/>
                  </a:cubicBezTo>
                  <a:cubicBezTo>
                    <a:pt x="3169" y="4474"/>
                    <a:pt x="4235" y="5866"/>
                    <a:pt x="5282" y="5866"/>
                  </a:cubicBezTo>
                  <a:close/>
                  <a:moveTo>
                    <a:pt x="11530" y="4460"/>
                  </a:moveTo>
                  <a:lnTo>
                    <a:pt x="12277" y="5208"/>
                  </a:lnTo>
                  <a:lnTo>
                    <a:pt x="10014" y="7470"/>
                  </a:lnTo>
                  <a:lnTo>
                    <a:pt x="8520" y="5976"/>
                  </a:lnTo>
                  <a:lnTo>
                    <a:pt x="9275" y="5222"/>
                  </a:lnTo>
                  <a:lnTo>
                    <a:pt x="10022" y="5969"/>
                  </a:lnTo>
                  <a:lnTo>
                    <a:pt x="11530" y="44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4" name="iconfont-11509-5466075">
            <a:extLst>
              <a:ext uri="{FF2B5EF4-FFF2-40B4-BE49-F238E27FC236}">
                <a16:creationId xmlns:a16="http://schemas.microsoft.com/office/drawing/2014/main" id="{54405246-CCE2-4201-BBB1-D3F3EB6E740D}"/>
              </a:ext>
            </a:extLst>
          </p:cNvPr>
          <p:cNvSpPr/>
          <p:nvPr/>
        </p:nvSpPr>
        <p:spPr>
          <a:xfrm>
            <a:off x="122741" y="1726586"/>
            <a:ext cx="216000" cy="215999"/>
          </a:xfrm>
          <a:custGeom>
            <a:avLst/>
            <a:gdLst>
              <a:gd name="T0" fmla="*/ 10093 w 10889"/>
              <a:gd name="T1" fmla="*/ 4430 h 12852"/>
              <a:gd name="T2" fmla="*/ 10465 w 10889"/>
              <a:gd name="T3" fmla="*/ 4057 h 12852"/>
              <a:gd name="T4" fmla="*/ 10838 w 10889"/>
              <a:gd name="T5" fmla="*/ 4430 h 12852"/>
              <a:gd name="T6" fmla="*/ 10838 w 10889"/>
              <a:gd name="T7" fmla="*/ 11911 h 12852"/>
              <a:gd name="T8" fmla="*/ 9845 w 10889"/>
              <a:gd name="T9" fmla="*/ 12852 h 12852"/>
              <a:gd name="T10" fmla="*/ 992 w 10889"/>
              <a:gd name="T11" fmla="*/ 12852 h 12852"/>
              <a:gd name="T12" fmla="*/ 0 w 10889"/>
              <a:gd name="T13" fmla="*/ 11911 h 12852"/>
              <a:gd name="T14" fmla="*/ 0 w 10889"/>
              <a:gd name="T15" fmla="*/ 2080 h 12852"/>
              <a:gd name="T16" fmla="*/ 992 w 10889"/>
              <a:gd name="T17" fmla="*/ 1138 h 12852"/>
              <a:gd name="T18" fmla="*/ 6402 w 10889"/>
              <a:gd name="T19" fmla="*/ 1138 h 12852"/>
              <a:gd name="T20" fmla="*/ 6774 w 10889"/>
              <a:gd name="T21" fmla="*/ 1512 h 12852"/>
              <a:gd name="T22" fmla="*/ 6402 w 10889"/>
              <a:gd name="T23" fmla="*/ 1885 h 12852"/>
              <a:gd name="T24" fmla="*/ 992 w 10889"/>
              <a:gd name="T25" fmla="*/ 1885 h 12852"/>
              <a:gd name="T26" fmla="*/ 744 w 10889"/>
              <a:gd name="T27" fmla="*/ 2080 h 12852"/>
              <a:gd name="T28" fmla="*/ 744 w 10889"/>
              <a:gd name="T29" fmla="*/ 11911 h 12852"/>
              <a:gd name="T30" fmla="*/ 992 w 10889"/>
              <a:gd name="T31" fmla="*/ 12105 h 12852"/>
              <a:gd name="T32" fmla="*/ 9845 w 10889"/>
              <a:gd name="T33" fmla="*/ 12105 h 12852"/>
              <a:gd name="T34" fmla="*/ 10093 w 10889"/>
              <a:gd name="T35" fmla="*/ 11911 h 12852"/>
              <a:gd name="T36" fmla="*/ 10093 w 10889"/>
              <a:gd name="T37" fmla="*/ 4430 h 12852"/>
              <a:gd name="T38" fmla="*/ 2163 w 10889"/>
              <a:gd name="T39" fmla="*/ 5356 h 12852"/>
              <a:gd name="T40" fmla="*/ 1791 w 10889"/>
              <a:gd name="T41" fmla="*/ 4983 h 12852"/>
              <a:gd name="T42" fmla="*/ 2163 w 10889"/>
              <a:gd name="T43" fmla="*/ 4610 h 12852"/>
              <a:gd name="T44" fmla="*/ 5419 w 10889"/>
              <a:gd name="T45" fmla="*/ 4610 h 12852"/>
              <a:gd name="T46" fmla="*/ 5791 w 10889"/>
              <a:gd name="T47" fmla="*/ 4983 h 12852"/>
              <a:gd name="T48" fmla="*/ 5419 w 10889"/>
              <a:gd name="T49" fmla="*/ 5356 h 12852"/>
              <a:gd name="T50" fmla="*/ 2163 w 10889"/>
              <a:gd name="T51" fmla="*/ 5356 h 12852"/>
              <a:gd name="T52" fmla="*/ 2168 w 10889"/>
              <a:gd name="T53" fmla="*/ 9115 h 12852"/>
              <a:gd name="T54" fmla="*/ 1792 w 10889"/>
              <a:gd name="T55" fmla="*/ 8746 h 12852"/>
              <a:gd name="T56" fmla="*/ 2161 w 10889"/>
              <a:gd name="T57" fmla="*/ 8369 h 12852"/>
              <a:gd name="T58" fmla="*/ 7797 w 10889"/>
              <a:gd name="T59" fmla="*/ 8316 h 12852"/>
              <a:gd name="T60" fmla="*/ 8172 w 10889"/>
              <a:gd name="T61" fmla="*/ 8685 h 12852"/>
              <a:gd name="T62" fmla="*/ 7804 w 10889"/>
              <a:gd name="T63" fmla="*/ 9062 h 12852"/>
              <a:gd name="T64" fmla="*/ 2168 w 10889"/>
              <a:gd name="T65" fmla="*/ 9115 h 12852"/>
              <a:gd name="T66" fmla="*/ 10153 w 10889"/>
              <a:gd name="T67" fmla="*/ 223 h 12852"/>
              <a:gd name="T68" fmla="*/ 10668 w 10889"/>
              <a:gd name="T69" fmla="*/ 112 h 12852"/>
              <a:gd name="T70" fmla="*/ 10778 w 10889"/>
              <a:gd name="T71" fmla="*/ 628 h 12852"/>
              <a:gd name="T72" fmla="*/ 8375 w 10889"/>
              <a:gd name="T73" fmla="*/ 4355 h 12852"/>
              <a:gd name="T74" fmla="*/ 7860 w 10889"/>
              <a:gd name="T75" fmla="*/ 4465 h 12852"/>
              <a:gd name="T76" fmla="*/ 7750 w 10889"/>
              <a:gd name="T77" fmla="*/ 3949 h 12852"/>
              <a:gd name="T78" fmla="*/ 10153 w 10889"/>
              <a:gd name="T79" fmla="*/ 223 h 12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889" h="12852">
                <a:moveTo>
                  <a:pt x="10093" y="4430"/>
                </a:moveTo>
                <a:cubicBezTo>
                  <a:pt x="10093" y="4224"/>
                  <a:pt x="10260" y="4057"/>
                  <a:pt x="10465" y="4057"/>
                </a:cubicBezTo>
                <a:cubicBezTo>
                  <a:pt x="10671" y="4057"/>
                  <a:pt x="10838" y="4224"/>
                  <a:pt x="10838" y="4430"/>
                </a:cubicBezTo>
                <a:lnTo>
                  <a:pt x="10838" y="11911"/>
                </a:lnTo>
                <a:cubicBezTo>
                  <a:pt x="10838" y="12437"/>
                  <a:pt x="10385" y="12852"/>
                  <a:pt x="9845" y="12852"/>
                </a:cubicBezTo>
                <a:lnTo>
                  <a:pt x="992" y="12852"/>
                </a:lnTo>
                <a:cubicBezTo>
                  <a:pt x="452" y="12852"/>
                  <a:pt x="0" y="12437"/>
                  <a:pt x="0" y="11911"/>
                </a:cubicBezTo>
                <a:lnTo>
                  <a:pt x="0" y="2080"/>
                </a:lnTo>
                <a:cubicBezTo>
                  <a:pt x="0" y="1553"/>
                  <a:pt x="452" y="1138"/>
                  <a:pt x="992" y="1138"/>
                </a:cubicBezTo>
                <a:lnTo>
                  <a:pt x="6402" y="1138"/>
                </a:lnTo>
                <a:cubicBezTo>
                  <a:pt x="6607" y="1138"/>
                  <a:pt x="6774" y="1305"/>
                  <a:pt x="6774" y="1512"/>
                </a:cubicBezTo>
                <a:cubicBezTo>
                  <a:pt x="6774" y="1718"/>
                  <a:pt x="6607" y="1885"/>
                  <a:pt x="6402" y="1885"/>
                </a:cubicBezTo>
                <a:lnTo>
                  <a:pt x="992" y="1885"/>
                </a:lnTo>
                <a:cubicBezTo>
                  <a:pt x="849" y="1885"/>
                  <a:pt x="744" y="1981"/>
                  <a:pt x="744" y="2080"/>
                </a:cubicBezTo>
                <a:lnTo>
                  <a:pt x="744" y="11911"/>
                </a:lnTo>
                <a:cubicBezTo>
                  <a:pt x="744" y="12009"/>
                  <a:pt x="849" y="12105"/>
                  <a:pt x="992" y="12105"/>
                </a:cubicBezTo>
                <a:lnTo>
                  <a:pt x="9845" y="12105"/>
                </a:lnTo>
                <a:cubicBezTo>
                  <a:pt x="9988" y="12105"/>
                  <a:pt x="10093" y="12009"/>
                  <a:pt x="10093" y="11911"/>
                </a:cubicBezTo>
                <a:lnTo>
                  <a:pt x="10093" y="4430"/>
                </a:lnTo>
                <a:close/>
                <a:moveTo>
                  <a:pt x="2163" y="5356"/>
                </a:moveTo>
                <a:cubicBezTo>
                  <a:pt x="1958" y="5356"/>
                  <a:pt x="1791" y="5189"/>
                  <a:pt x="1791" y="4983"/>
                </a:cubicBezTo>
                <a:cubicBezTo>
                  <a:pt x="1791" y="4777"/>
                  <a:pt x="1958" y="4610"/>
                  <a:pt x="2163" y="4610"/>
                </a:cubicBezTo>
                <a:lnTo>
                  <a:pt x="5419" y="4610"/>
                </a:lnTo>
                <a:cubicBezTo>
                  <a:pt x="5624" y="4610"/>
                  <a:pt x="5791" y="4777"/>
                  <a:pt x="5791" y="4983"/>
                </a:cubicBezTo>
                <a:cubicBezTo>
                  <a:pt x="5791" y="5189"/>
                  <a:pt x="5624" y="5356"/>
                  <a:pt x="5419" y="5356"/>
                </a:cubicBezTo>
                <a:lnTo>
                  <a:pt x="2163" y="5356"/>
                </a:lnTo>
                <a:close/>
                <a:moveTo>
                  <a:pt x="2168" y="9115"/>
                </a:moveTo>
                <a:cubicBezTo>
                  <a:pt x="1962" y="9117"/>
                  <a:pt x="1794" y="8952"/>
                  <a:pt x="1792" y="8746"/>
                </a:cubicBezTo>
                <a:cubicBezTo>
                  <a:pt x="1790" y="8539"/>
                  <a:pt x="1955" y="8371"/>
                  <a:pt x="2161" y="8369"/>
                </a:cubicBezTo>
                <a:lnTo>
                  <a:pt x="7797" y="8316"/>
                </a:lnTo>
                <a:cubicBezTo>
                  <a:pt x="8002" y="8314"/>
                  <a:pt x="8170" y="8479"/>
                  <a:pt x="8172" y="8685"/>
                </a:cubicBezTo>
                <a:cubicBezTo>
                  <a:pt x="8174" y="8892"/>
                  <a:pt x="8009" y="9060"/>
                  <a:pt x="7804" y="9062"/>
                </a:cubicBezTo>
                <a:lnTo>
                  <a:pt x="2168" y="9115"/>
                </a:lnTo>
                <a:close/>
                <a:moveTo>
                  <a:pt x="10153" y="223"/>
                </a:moveTo>
                <a:cubicBezTo>
                  <a:pt x="10265" y="49"/>
                  <a:pt x="10495" y="0"/>
                  <a:pt x="10668" y="112"/>
                </a:cubicBezTo>
                <a:cubicBezTo>
                  <a:pt x="10840" y="224"/>
                  <a:pt x="10889" y="455"/>
                  <a:pt x="10778" y="628"/>
                </a:cubicBezTo>
                <a:lnTo>
                  <a:pt x="8375" y="4355"/>
                </a:lnTo>
                <a:cubicBezTo>
                  <a:pt x="8263" y="4528"/>
                  <a:pt x="8032" y="4577"/>
                  <a:pt x="7860" y="4465"/>
                </a:cubicBezTo>
                <a:cubicBezTo>
                  <a:pt x="7687" y="4353"/>
                  <a:pt x="7638" y="4122"/>
                  <a:pt x="7750" y="3949"/>
                </a:cubicBezTo>
                <a:lnTo>
                  <a:pt x="10153" y="2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lecturer-with-screen_50711">
            <a:extLst>
              <a:ext uri="{FF2B5EF4-FFF2-40B4-BE49-F238E27FC236}">
                <a16:creationId xmlns:a16="http://schemas.microsoft.com/office/drawing/2014/main" id="{54405246-CCE2-4201-BBB1-D3F3EB6E740D}"/>
              </a:ext>
            </a:extLst>
          </p:cNvPr>
          <p:cNvSpPr/>
          <p:nvPr/>
        </p:nvSpPr>
        <p:spPr>
          <a:xfrm>
            <a:off x="147628" y="2866114"/>
            <a:ext cx="216000" cy="215999"/>
          </a:xfrm>
          <a:custGeom>
            <a:avLst/>
            <a:gdLst>
              <a:gd name="T0" fmla="*/ 10025 w 11192"/>
              <a:gd name="T1" fmla="*/ 556 h 10819"/>
              <a:gd name="T2" fmla="*/ 9628 w 11192"/>
              <a:gd name="T3" fmla="*/ 604 h 10819"/>
              <a:gd name="T4" fmla="*/ 3875 w 11192"/>
              <a:gd name="T5" fmla="*/ 3091 h 10819"/>
              <a:gd name="T6" fmla="*/ 3490 w 11192"/>
              <a:gd name="T7" fmla="*/ 3453 h 10819"/>
              <a:gd name="T8" fmla="*/ 3490 w 11192"/>
              <a:gd name="T9" fmla="*/ 6593 h 10819"/>
              <a:gd name="T10" fmla="*/ 3899 w 11192"/>
              <a:gd name="T11" fmla="*/ 6955 h 10819"/>
              <a:gd name="T12" fmla="*/ 9708 w 11192"/>
              <a:gd name="T13" fmla="*/ 9495 h 10819"/>
              <a:gd name="T14" fmla="*/ 10025 w 11192"/>
              <a:gd name="T15" fmla="*/ 9478 h 10819"/>
              <a:gd name="T16" fmla="*/ 10025 w 11192"/>
              <a:gd name="T17" fmla="*/ 556 h 10819"/>
              <a:gd name="T18" fmla="*/ 2696 w 11192"/>
              <a:gd name="T19" fmla="*/ 3091 h 10819"/>
              <a:gd name="T20" fmla="*/ 1203 w 11192"/>
              <a:gd name="T21" fmla="*/ 3091 h 10819"/>
              <a:gd name="T22" fmla="*/ 24 w 11192"/>
              <a:gd name="T23" fmla="*/ 4226 h 10819"/>
              <a:gd name="T24" fmla="*/ 24 w 11192"/>
              <a:gd name="T25" fmla="*/ 5723 h 10819"/>
              <a:gd name="T26" fmla="*/ 1155 w 11192"/>
              <a:gd name="T27" fmla="*/ 6979 h 10819"/>
              <a:gd name="T28" fmla="*/ 1564 w 11192"/>
              <a:gd name="T29" fmla="*/ 7680 h 10819"/>
              <a:gd name="T30" fmla="*/ 1564 w 11192"/>
              <a:gd name="T31" fmla="*/ 10384 h 10819"/>
              <a:gd name="T32" fmla="*/ 1949 w 11192"/>
              <a:gd name="T33" fmla="*/ 10819 h 10819"/>
              <a:gd name="T34" fmla="*/ 2671 w 11192"/>
              <a:gd name="T35" fmla="*/ 10819 h 10819"/>
              <a:gd name="T36" fmla="*/ 3105 w 11192"/>
              <a:gd name="T37" fmla="*/ 10408 h 10819"/>
              <a:gd name="T38" fmla="*/ 2768 w 11192"/>
              <a:gd name="T39" fmla="*/ 8911 h 10819"/>
              <a:gd name="T40" fmla="*/ 2696 w 11192"/>
              <a:gd name="T41" fmla="*/ 7752 h 10819"/>
              <a:gd name="T42" fmla="*/ 3081 w 11192"/>
              <a:gd name="T43" fmla="*/ 6955 h 10819"/>
              <a:gd name="T44" fmla="*/ 3105 w 11192"/>
              <a:gd name="T45" fmla="*/ 3502 h 10819"/>
              <a:gd name="T46" fmla="*/ 2696 w 11192"/>
              <a:gd name="T47" fmla="*/ 3091 h 10819"/>
              <a:gd name="T48" fmla="*/ 10807 w 11192"/>
              <a:gd name="T49" fmla="*/ 0 h 10819"/>
              <a:gd name="T50" fmla="*/ 10422 w 11192"/>
              <a:gd name="T51" fmla="*/ 387 h 10819"/>
              <a:gd name="T52" fmla="*/ 10422 w 11192"/>
              <a:gd name="T53" fmla="*/ 9660 h 10819"/>
              <a:gd name="T54" fmla="*/ 10807 w 11192"/>
              <a:gd name="T55" fmla="*/ 10046 h 10819"/>
              <a:gd name="T56" fmla="*/ 11192 w 11192"/>
              <a:gd name="T57" fmla="*/ 9660 h 10819"/>
              <a:gd name="T58" fmla="*/ 11192 w 11192"/>
              <a:gd name="T59" fmla="*/ 387 h 10819"/>
              <a:gd name="T60" fmla="*/ 10807 w 11192"/>
              <a:gd name="T61" fmla="*/ 0 h 10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192" h="10819">
                <a:moveTo>
                  <a:pt x="10025" y="556"/>
                </a:moveTo>
                <a:cubicBezTo>
                  <a:pt x="10025" y="121"/>
                  <a:pt x="9628" y="604"/>
                  <a:pt x="9628" y="604"/>
                </a:cubicBezTo>
                <a:cubicBezTo>
                  <a:pt x="7750" y="3308"/>
                  <a:pt x="3875" y="3091"/>
                  <a:pt x="3875" y="3091"/>
                </a:cubicBezTo>
                <a:cubicBezTo>
                  <a:pt x="3418" y="3091"/>
                  <a:pt x="3490" y="3453"/>
                  <a:pt x="3490" y="3453"/>
                </a:cubicBezTo>
                <a:lnTo>
                  <a:pt x="3490" y="6593"/>
                </a:lnTo>
                <a:cubicBezTo>
                  <a:pt x="3490" y="6955"/>
                  <a:pt x="3899" y="6955"/>
                  <a:pt x="3899" y="6955"/>
                </a:cubicBezTo>
                <a:cubicBezTo>
                  <a:pt x="8232" y="6955"/>
                  <a:pt x="9708" y="9495"/>
                  <a:pt x="9708" y="9495"/>
                </a:cubicBezTo>
                <a:cubicBezTo>
                  <a:pt x="9708" y="9495"/>
                  <a:pt x="10049" y="9889"/>
                  <a:pt x="10025" y="9478"/>
                </a:cubicBezTo>
                <a:lnTo>
                  <a:pt x="10025" y="556"/>
                </a:lnTo>
                <a:close/>
                <a:moveTo>
                  <a:pt x="2696" y="3091"/>
                </a:moveTo>
                <a:lnTo>
                  <a:pt x="1203" y="3091"/>
                </a:lnTo>
                <a:cubicBezTo>
                  <a:pt x="1203" y="3091"/>
                  <a:pt x="24" y="3139"/>
                  <a:pt x="24" y="4226"/>
                </a:cubicBezTo>
                <a:lnTo>
                  <a:pt x="24" y="5723"/>
                </a:lnTo>
                <a:cubicBezTo>
                  <a:pt x="24" y="5723"/>
                  <a:pt x="0" y="6979"/>
                  <a:pt x="1155" y="6979"/>
                </a:cubicBezTo>
                <a:cubicBezTo>
                  <a:pt x="1155" y="6979"/>
                  <a:pt x="1564" y="7220"/>
                  <a:pt x="1564" y="7680"/>
                </a:cubicBezTo>
                <a:lnTo>
                  <a:pt x="1564" y="10384"/>
                </a:lnTo>
                <a:cubicBezTo>
                  <a:pt x="1564" y="10384"/>
                  <a:pt x="1492" y="10819"/>
                  <a:pt x="1949" y="10819"/>
                </a:cubicBezTo>
                <a:lnTo>
                  <a:pt x="2671" y="10819"/>
                </a:lnTo>
                <a:cubicBezTo>
                  <a:pt x="2671" y="10819"/>
                  <a:pt x="3105" y="10722"/>
                  <a:pt x="3105" y="10408"/>
                </a:cubicBezTo>
                <a:cubicBezTo>
                  <a:pt x="3105" y="10408"/>
                  <a:pt x="3056" y="8911"/>
                  <a:pt x="2768" y="8911"/>
                </a:cubicBezTo>
                <a:cubicBezTo>
                  <a:pt x="2768" y="8911"/>
                  <a:pt x="3466" y="8114"/>
                  <a:pt x="2696" y="7752"/>
                </a:cubicBezTo>
                <a:cubicBezTo>
                  <a:pt x="2696" y="7752"/>
                  <a:pt x="3081" y="7245"/>
                  <a:pt x="3081" y="6955"/>
                </a:cubicBezTo>
                <a:lnTo>
                  <a:pt x="3105" y="3502"/>
                </a:lnTo>
                <a:cubicBezTo>
                  <a:pt x="3105" y="3502"/>
                  <a:pt x="3177" y="3091"/>
                  <a:pt x="2696" y="3091"/>
                </a:cubicBezTo>
                <a:close/>
                <a:moveTo>
                  <a:pt x="10807" y="0"/>
                </a:moveTo>
                <a:cubicBezTo>
                  <a:pt x="10594" y="0"/>
                  <a:pt x="10422" y="173"/>
                  <a:pt x="10422" y="387"/>
                </a:cubicBezTo>
                <a:lnTo>
                  <a:pt x="10422" y="9660"/>
                </a:lnTo>
                <a:cubicBezTo>
                  <a:pt x="10422" y="9873"/>
                  <a:pt x="10594" y="10046"/>
                  <a:pt x="10807" y="10046"/>
                </a:cubicBezTo>
                <a:cubicBezTo>
                  <a:pt x="11019" y="10046"/>
                  <a:pt x="11192" y="9873"/>
                  <a:pt x="11192" y="9660"/>
                </a:cubicBezTo>
                <a:lnTo>
                  <a:pt x="11192" y="387"/>
                </a:lnTo>
                <a:cubicBezTo>
                  <a:pt x="11192" y="173"/>
                  <a:pt x="11019" y="0"/>
                  <a:pt x="108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TW"/>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800"/>
          </a:p>
        </p:txBody>
      </p:sp>
      <p:pic>
        <p:nvPicPr>
          <p:cNvPr id="2" name="图片 1"/>
          <p:cNvPicPr>
            <a:picLocks noChangeAspect="1"/>
          </p:cNvPicPr>
          <p:nvPr/>
        </p:nvPicPr>
        <p:blipFill>
          <a:blip r:embed="rId3"/>
          <a:stretch>
            <a:fillRect/>
          </a:stretch>
        </p:blipFill>
        <p:spPr>
          <a:xfrm>
            <a:off x="4974432" y="1092554"/>
            <a:ext cx="4017824" cy="3138105"/>
          </a:xfrm>
          <a:prstGeom prst="rect">
            <a:avLst/>
          </a:prstGeom>
        </p:spPr>
      </p:pic>
    </p:spTree>
    <p:extLst>
      <p:ext uri="{BB962C8B-B14F-4D97-AF65-F5344CB8AC3E}">
        <p14:creationId xmlns:p14="http://schemas.microsoft.com/office/powerpoint/2010/main" val="1718213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1- Clean">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2 - Clou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訂設計">
  <a:themeElements>
    <a:clrScheme name="沉穩">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dvantech">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15487</TotalTime>
  <Words>525</Words>
  <Application>Microsoft Office PowerPoint</Application>
  <PresentationFormat>全屏显示(16:9)</PresentationFormat>
  <Paragraphs>22</Paragraphs>
  <Slides>2</Slides>
  <Notes>2</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vt:i4>
      </vt:variant>
    </vt:vector>
  </HeadingPairs>
  <TitlesOfParts>
    <vt:vector size="12" baseType="lpstr">
      <vt:lpstr>微軟正黑體</vt:lpstr>
      <vt:lpstr>新細明體</vt:lpstr>
      <vt:lpstr>微软雅黑</vt:lpstr>
      <vt:lpstr>Arial</vt:lpstr>
      <vt:lpstr>Calibri</vt:lpstr>
      <vt:lpstr>Garamond</vt:lpstr>
      <vt:lpstr>Times New Roman</vt:lpstr>
      <vt:lpstr>Template 1- Clean</vt:lpstr>
      <vt:lpstr>Template 2 - Cloud</vt:lpstr>
      <vt:lpstr>自訂設計</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Jennifer.Huang</dc:creator>
  <cp:lastModifiedBy>luo.lei(罗磊)</cp:lastModifiedBy>
  <cp:revision>232</cp:revision>
  <cp:lastPrinted>2021-08-13T10:35:22Z</cp:lastPrinted>
  <dcterms:created xsi:type="dcterms:W3CDTF">2019-07-09T02:05:46Z</dcterms:created>
  <dcterms:modified xsi:type="dcterms:W3CDTF">2024-06-20T06:34:56Z</dcterms:modified>
</cp:coreProperties>
</file>