
<file path=[Content_Types].xml><?xml version="1.0" encoding="utf-8"?>
<Types xmlns="http://schemas.openxmlformats.org/package/2006/content-types"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5D8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9" d="100"/>
          <a:sy n="129" d="100"/>
        </p:scale>
        <p:origin x="-67" y="-54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58989913" cy="5898991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093731F-789F-45CC-BEDF-7026F0EF2632}" type="datetimeFigureOut">
              <a:rPr lang="en-US" smtClean="0"/>
              <a:pPr/>
              <a:t>8/14/2021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2FA96DB-654D-4A5B-ABF6-26CBEBA8AF4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E1374-A556-4AA7-A5F2-DC41B10AB5EC}" type="datetime1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9042D-CC83-4BDC-AD48-6478D1F871FF}" type="datetime1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55481-4663-429A-B8AE-80058A6A0708}" type="datetime1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043F9-75CF-4370-90A9-A21DBBDC9FEF}" type="datetime1">
              <a:rPr lang="en-US" smtClean="0"/>
              <a:t>8/14/2021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F89E5-0233-458F-8DCE-20579C1A60E4}" type="datetime1">
              <a:rPr lang="en-US" smtClean="0"/>
              <a:t>8/14/2021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441DA-D760-4F93-A4FC-1F7A9FF2E9FE}" type="datetime1">
              <a:rPr lang="en-US" smtClean="0"/>
              <a:t>8/14/2021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C4A64-E111-4011-8D70-C29E49631D1F}" type="datetime1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 2021 EdgeImpulse, Inc.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</p:sldLayoutIdLst>
  <p:transition>
    <p:fade/>
  </p:transition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044708" y="1469231"/>
            <a:ext cx="7054585" cy="1102519"/>
          </a:xfrm>
        </p:spPr>
        <p:txBody>
          <a:bodyPr>
            <a:noAutofit/>
          </a:bodyPr>
          <a:lstStyle/>
          <a:p>
            <a:r>
              <a:rPr lang="en-US" dirty="0" smtClean="0"/>
              <a:t>Computer Vision with Embedded Machine Learning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Data Augmentation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4168751" y="3205427"/>
            <a:ext cx="1324961" cy="1880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Crop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2152506" y="3205427"/>
            <a:ext cx="1324961" cy="1880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Translate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184996" y="3205427"/>
            <a:ext cx="1324961" cy="1880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Noise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090463" y="57607"/>
            <a:ext cx="1324961" cy="26293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/>
              <a:t>Rotate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074218" y="57607"/>
            <a:ext cx="1324961" cy="2629357"/>
          </a:xfrm>
          <a:prstGeom prst="rect">
            <a:avLst/>
          </a:prstGeom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/>
              <a:t>Flip</a:t>
            </a:r>
            <a:endParaRPr lang="en-US" dirty="0"/>
          </a:p>
        </p:txBody>
      </p:sp>
      <p:pic>
        <p:nvPicPr>
          <p:cNvPr id="1026" name="Picture 2" descr="E:\Google Drive\Editing - Video\Course - Embedded Machine Learning Vision\2.3.2 - Data Augmentation\Images\res-origina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6689" y="2341322"/>
            <a:ext cx="1091154" cy="1094533"/>
          </a:xfrm>
          <a:prstGeom prst="rect">
            <a:avLst/>
          </a:prstGeom>
          <a:noFill/>
        </p:spPr>
      </p:pic>
      <p:pic>
        <p:nvPicPr>
          <p:cNvPr id="1027" name="Picture 3" descr="E:\Google Drive\Editing - Video\Course - Embedded Machine Learning Vision\2.3.2 - Data Augmentation\Images\res-flipped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19860" y="152256"/>
            <a:ext cx="633499" cy="635460"/>
          </a:xfrm>
          <a:prstGeom prst="rect">
            <a:avLst/>
          </a:prstGeom>
          <a:noFill/>
        </p:spPr>
      </p:pic>
      <p:pic>
        <p:nvPicPr>
          <p:cNvPr id="1028" name="Picture 4" descr="E:\Google Drive\Editing - Video\Course - Embedded Machine Learning Vision\2.3.2 - Data Augmentation\Images\res-flipped-0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19860" y="899364"/>
            <a:ext cx="633499" cy="635460"/>
          </a:xfrm>
          <a:prstGeom prst="rect">
            <a:avLst/>
          </a:prstGeom>
          <a:noFill/>
        </p:spPr>
      </p:pic>
      <p:pic>
        <p:nvPicPr>
          <p:cNvPr id="1029" name="Picture 5" descr="E:\Google Drive\Editing - Video\Course - Embedded Machine Learning Vision\2.3.2 - Data Augmentation\Images\res-flipped-03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19860" y="1648255"/>
            <a:ext cx="633499" cy="635460"/>
          </a:xfrm>
          <a:prstGeom prst="rect">
            <a:avLst/>
          </a:prstGeom>
          <a:noFill/>
        </p:spPr>
      </p:pic>
      <p:pic>
        <p:nvPicPr>
          <p:cNvPr id="1030" name="Picture 6" descr="E:\Google Drive\Editing - Video\Course - Embedded Machine Learning Vision\2.3.2 - Data Augmentation\Images\res-noise-01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530638" y="3608676"/>
            <a:ext cx="633678" cy="633679"/>
          </a:xfrm>
          <a:prstGeom prst="rect">
            <a:avLst/>
          </a:prstGeom>
          <a:noFill/>
        </p:spPr>
      </p:pic>
      <p:pic>
        <p:nvPicPr>
          <p:cNvPr id="1031" name="Picture 7" descr="E:\Google Drive\Editing - Video\Course - Embedded Machine Learning Vision\2.3.2 - Data Augmentation\Images\res-noise-02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530638" y="4357566"/>
            <a:ext cx="633678" cy="633678"/>
          </a:xfrm>
          <a:prstGeom prst="rect">
            <a:avLst/>
          </a:prstGeom>
          <a:noFill/>
        </p:spPr>
      </p:pic>
      <p:pic>
        <p:nvPicPr>
          <p:cNvPr id="1032" name="Picture 8" descr="E:\Google Drive\Editing - Video\Course - Embedded Machine Learning Vision\2.3.2 - Data Augmentation\Images\res-rotated-01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436105" y="94649"/>
            <a:ext cx="633677" cy="635639"/>
          </a:xfrm>
          <a:prstGeom prst="rect">
            <a:avLst/>
          </a:prstGeom>
          <a:noFill/>
        </p:spPr>
      </p:pic>
      <p:pic>
        <p:nvPicPr>
          <p:cNvPr id="1033" name="Picture 9" descr="E:\Google Drive\Editing - Video\Course - Embedded Machine Learning Vision\2.3.2 - Data Augmentation\Images\res-rotated-02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430403" y="835859"/>
            <a:ext cx="639379" cy="641358"/>
          </a:xfrm>
          <a:prstGeom prst="rect">
            <a:avLst/>
          </a:prstGeom>
          <a:noFill/>
        </p:spPr>
      </p:pic>
      <p:pic>
        <p:nvPicPr>
          <p:cNvPr id="1034" name="Picture 10" descr="E:\Google Drive\Editing - Video\Course - Embedded Machine Learning Vision\2.3.2 - Data Augmentation\Images\res-rotated-03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436105" y="1584750"/>
            <a:ext cx="639378" cy="641358"/>
          </a:xfrm>
          <a:prstGeom prst="rect">
            <a:avLst/>
          </a:prstGeom>
          <a:noFill/>
        </p:spPr>
      </p:pic>
      <p:pic>
        <p:nvPicPr>
          <p:cNvPr id="1035" name="Picture 11" descr="E:\Google Drive\Editing - Video\Course - Embedded Machine Learning Vision\2.3.2 - Data Augmentation\Images\res-translate-01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498148" y="3608676"/>
            <a:ext cx="633679" cy="633679"/>
          </a:xfrm>
          <a:prstGeom prst="rect">
            <a:avLst/>
          </a:prstGeom>
          <a:noFill/>
        </p:spPr>
      </p:pic>
      <p:pic>
        <p:nvPicPr>
          <p:cNvPr id="1036" name="Picture 12" descr="E:\Google Drive\Editing - Video\Course - Embedded Machine Learning Vision\2.3.2 - Data Augmentation\Images\res-translate-02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498148" y="4357566"/>
            <a:ext cx="633679" cy="633678"/>
          </a:xfrm>
          <a:prstGeom prst="rect">
            <a:avLst/>
          </a:prstGeom>
          <a:noFill/>
        </p:spPr>
      </p:pic>
      <p:pic>
        <p:nvPicPr>
          <p:cNvPr id="1039" name="Picture 15" descr="E:\Google Drive\Editing - Video\Course - Embedded Machine Learning Vision\2.3.2 - Data Augmentation\Images\res-zoom-02.pn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514393" y="4357566"/>
            <a:ext cx="633677" cy="633677"/>
          </a:xfrm>
          <a:prstGeom prst="rect">
            <a:avLst/>
          </a:prstGeom>
          <a:noFill/>
        </p:spPr>
      </p:pic>
      <p:pic>
        <p:nvPicPr>
          <p:cNvPr id="1040" name="Picture 16" descr="E:\Google Drive\Editing - Video\Course - Embedded Machine Learning Vision\2.3.2 - Data Augmentation\Images\res-zoom-01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4514393" y="3608675"/>
            <a:ext cx="633677" cy="633677"/>
          </a:xfrm>
          <a:prstGeom prst="rect">
            <a:avLst/>
          </a:prstGeom>
          <a:noFill/>
        </p:spPr>
      </p:pic>
      <p:cxnSp>
        <p:nvCxnSpPr>
          <p:cNvPr id="25" name="Straight Arrow Connector 24"/>
          <p:cNvCxnSpPr>
            <a:stCxn id="1026" idx="3"/>
          </p:cNvCxnSpPr>
          <p:nvPr/>
        </p:nvCxnSpPr>
        <p:spPr>
          <a:xfrm flipV="1">
            <a:off x="1457843" y="2686964"/>
            <a:ext cx="1616375" cy="201625"/>
          </a:xfrm>
          <a:prstGeom prst="straightConnector1">
            <a:avLst/>
          </a:prstGeom>
          <a:ln w="28575">
            <a:solidFill>
              <a:srgbClr val="385D8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26" idx="3"/>
          </p:cNvCxnSpPr>
          <p:nvPr/>
        </p:nvCxnSpPr>
        <p:spPr>
          <a:xfrm flipV="1">
            <a:off x="1457843" y="2686964"/>
            <a:ext cx="3632620" cy="201625"/>
          </a:xfrm>
          <a:prstGeom prst="straightConnector1">
            <a:avLst/>
          </a:prstGeom>
          <a:ln w="28575">
            <a:solidFill>
              <a:srgbClr val="385D8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026" idx="3"/>
          </p:cNvCxnSpPr>
          <p:nvPr/>
        </p:nvCxnSpPr>
        <p:spPr>
          <a:xfrm>
            <a:off x="1457843" y="2888589"/>
            <a:ext cx="694663" cy="316838"/>
          </a:xfrm>
          <a:prstGeom prst="straightConnector1">
            <a:avLst/>
          </a:prstGeom>
          <a:ln w="28575">
            <a:solidFill>
              <a:srgbClr val="385D8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026" idx="3"/>
          </p:cNvCxnSpPr>
          <p:nvPr/>
        </p:nvCxnSpPr>
        <p:spPr>
          <a:xfrm>
            <a:off x="1457843" y="2888589"/>
            <a:ext cx="2710908" cy="316838"/>
          </a:xfrm>
          <a:prstGeom prst="straightConnector1">
            <a:avLst/>
          </a:prstGeom>
          <a:ln w="28575">
            <a:solidFill>
              <a:srgbClr val="385D8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026" idx="3"/>
          </p:cNvCxnSpPr>
          <p:nvPr/>
        </p:nvCxnSpPr>
        <p:spPr>
          <a:xfrm>
            <a:off x="1457843" y="2888589"/>
            <a:ext cx="4727153" cy="316838"/>
          </a:xfrm>
          <a:prstGeom prst="straightConnector1">
            <a:avLst/>
          </a:prstGeom>
          <a:ln w="28575">
            <a:solidFill>
              <a:srgbClr val="385D8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93868" y="1016361"/>
            <a:ext cx="2744021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 smtClean="0"/>
              <a:t>1 image → 13 images</a:t>
            </a:r>
          </a:p>
          <a:p>
            <a:r>
              <a:rPr lang="en-US" dirty="0" smtClean="0"/>
              <a:t>250 images → 3250 images</a:t>
            </a:r>
          </a:p>
          <a:p>
            <a:endParaRPr lang="en-US" dirty="0"/>
          </a:p>
        </p:txBody>
      </p:sp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999</TotalTime>
  <Words>35</Words>
  <Application>Microsoft Office PowerPoint</Application>
  <PresentationFormat>On-screen Show (16:9)</PresentationFormat>
  <Paragraphs>11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Computer Vision with Embedded Machine Learning</vt:lpstr>
      <vt:lpstr>Slide 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sgmustadio</dc:creator>
  <cp:lastModifiedBy>sgmustadio</cp:lastModifiedBy>
  <cp:revision>102</cp:revision>
  <dcterms:created xsi:type="dcterms:W3CDTF">2006-08-16T00:00:00Z</dcterms:created>
  <dcterms:modified xsi:type="dcterms:W3CDTF">2021-08-14T23:51:53Z</dcterms:modified>
</cp:coreProperties>
</file>