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26" autoAdjust="0"/>
  </p:normalViewPr>
  <p:slideViewPr>
    <p:cSldViewPr>
      <p:cViewPr>
        <p:scale>
          <a:sx n="100" d="100"/>
          <a:sy n="100" d="100"/>
        </p:scale>
        <p:origin x="-907" y="-102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A96DB-654D-4A5B-ABF6-26CBEBA8AF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A96DB-654D-4A5B-ABF6-26CBEBA8AF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871-D61F-4F53-876A-B693DFF3F128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8890-2F3E-4067-8390-AF83A6D75BFA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475C-27D1-49F2-93EE-1FE8FB4726E3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3B28-C735-4C81-955C-13AE4934B2A7}" type="datetime1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293E-D1B2-4AF5-A184-BE74A61951DA}" type="datetime1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315C-9270-4036-9869-EEFEF4F73B90}" type="datetime1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8BDB-C8C0-4196-AA36-CC902DCA4707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 smtClean="0"/>
              <a:t>Computer Vision with Embedded Machine Learning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19" y="1642329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4828" y="1650038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828" y="1189182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73031" y="3900824"/>
          <a:ext cx="518463" cy="514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157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75248" y="3435855"/>
            <a:ext cx="351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Global max output: 157</a:t>
            </a:r>
            <a:endParaRPr lang="en-US" sz="24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Pooling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7117" y="1650038"/>
            <a:ext cx="3917276" cy="3110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02428" y="1938073"/>
            <a:ext cx="385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Global average output: 91.8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3031" y="2398929"/>
          <a:ext cx="518463" cy="514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1362003"/>
            <a:ext cx="4097565" cy="264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0638" y="958754"/>
            <a:ext cx="2030381" cy="132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0638" y="3090213"/>
            <a:ext cx="2048783" cy="132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975249" y="1534824"/>
            <a:ext cx="1209747" cy="7488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</a:t>
            </a:r>
          </a:p>
          <a:p>
            <a:pPr algn="ctr"/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75249" y="3032606"/>
            <a:ext cx="1209747" cy="7488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</a:t>
            </a:r>
          </a:p>
          <a:p>
            <a:pPr algn="ctr"/>
            <a:r>
              <a:rPr lang="en-US" dirty="0" smtClean="0"/>
              <a:t>Pooling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26" idx="3"/>
          </p:cNvCxnSpPr>
          <p:nvPr/>
        </p:nvCxnSpPr>
        <p:spPr>
          <a:xfrm flipV="1">
            <a:off x="4637075" y="2283715"/>
            <a:ext cx="338174" cy="4032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26" idx="3"/>
          </p:cNvCxnSpPr>
          <p:nvPr/>
        </p:nvCxnSpPr>
        <p:spPr>
          <a:xfrm>
            <a:off x="4637075" y="2686964"/>
            <a:ext cx="338174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184996" y="1880466"/>
            <a:ext cx="345642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184996" y="3378248"/>
            <a:ext cx="345642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510" y="728326"/>
            <a:ext cx="152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Filtered image</a:t>
            </a:r>
          </a:p>
          <a:p>
            <a:r>
              <a:rPr lang="en-US" dirty="0" smtClean="0"/>
              <a:t>(198x128)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30638" y="61311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(99x64)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0638" y="274457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(99x64)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40470" y="1650038"/>
          <a:ext cx="3135652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endParaRPr lang="en-US" sz="2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n-US" sz="2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61066" y="2629357"/>
          <a:ext cx="1036926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30638" y="2168501"/>
            <a:ext cx="149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Translation Invariance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60035" y="2802178"/>
            <a:ext cx="1209747" cy="7488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</a:t>
            </a:r>
          </a:p>
          <a:p>
            <a:pPr algn="ctr"/>
            <a:r>
              <a:rPr lang="en-US" dirty="0" smtClean="0"/>
              <a:t>Pooling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069782" y="3147821"/>
            <a:ext cx="691284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84320" y="3147820"/>
            <a:ext cx="775715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44821" y="3666283"/>
            <a:ext cx="142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Window: 2x2</a:t>
            </a:r>
          </a:p>
          <a:p>
            <a:r>
              <a:rPr lang="en-US" dirty="0" smtClean="0"/>
              <a:t>Stride: 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40470" y="1650038"/>
          <a:ext cx="3135652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255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255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255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255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61066" y="2629357"/>
          <a:ext cx="1036926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30638" y="2168501"/>
            <a:ext cx="149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Translation Invariance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60035" y="2802178"/>
            <a:ext cx="1209747" cy="7488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</a:t>
            </a:r>
          </a:p>
          <a:p>
            <a:pPr algn="ctr"/>
            <a:r>
              <a:rPr lang="en-US" dirty="0" smtClean="0"/>
              <a:t>Pooling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069782" y="3147821"/>
            <a:ext cx="691284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84320" y="3147820"/>
            <a:ext cx="775715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44821" y="3666283"/>
            <a:ext cx="142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Window: 2x2</a:t>
            </a:r>
          </a:p>
          <a:p>
            <a:r>
              <a:rPr lang="en-US" dirty="0" smtClean="0"/>
              <a:t>Stride: 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19" y="1642329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4828" y="1650038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94828" y="1650037"/>
            <a:ext cx="1576855" cy="155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828" y="1189182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2175" y="3435855"/>
          <a:ext cx="1036926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81747" y="2974999"/>
            <a:ext cx="149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2856" y="2548060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(57 + 59 + 63 + 66) / 4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61.25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Pooling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2856" y="2260025"/>
            <a:ext cx="284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average under window: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32856" y="1683955"/>
            <a:ext cx="142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Window: 2x2</a:t>
            </a:r>
          </a:p>
          <a:p>
            <a:r>
              <a:rPr lang="en-US" dirty="0" smtClean="0"/>
              <a:t>Stride: 2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22445E-7 L 0.17239 7.22445E-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/>
      <p:bldP spid="12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19" y="1642329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4828" y="1650038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171682" y="1650037"/>
            <a:ext cx="1576855" cy="155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828" y="1189182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2175" y="3435855"/>
          <a:ext cx="1036926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81747" y="2974999"/>
            <a:ext cx="149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2856" y="2548060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(58 + 67 + 75 + 100) / 4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75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Pooling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2856" y="2260025"/>
            <a:ext cx="284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average under window: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32856" y="1683955"/>
            <a:ext cx="142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Window: 2x2</a:t>
            </a:r>
          </a:p>
          <a:p>
            <a:r>
              <a:rPr lang="en-US" dirty="0" smtClean="0"/>
              <a:t>Stride: 2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58025E-6 L -0.17274 0.304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" y="1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319" y="1642329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4828" y="1650038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828" y="1189182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2175" y="3435855"/>
          <a:ext cx="1036926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81747" y="2974999"/>
            <a:ext cx="149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2856" y="2548060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(61 + 69 + 71 + 96) / 4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74.25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Pooling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2856" y="2260025"/>
            <a:ext cx="284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average under window: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6361" y="3213735"/>
            <a:ext cx="1576855" cy="155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32856" y="1683955"/>
            <a:ext cx="142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Window: 2x2</a:t>
            </a:r>
          </a:p>
          <a:p>
            <a:r>
              <a:rPr lang="en-US" dirty="0" smtClean="0"/>
              <a:t>Stride: 2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22445E-7 L 0.17239 7.22445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19" y="1642329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4828" y="1650038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828" y="1189182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2175" y="3435855"/>
          <a:ext cx="1036926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81747" y="2974999"/>
            <a:ext cx="149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2856" y="2548060"/>
            <a:ext cx="345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(89 + 121 + 126 + 145) / 4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120.25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Pooling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2856" y="2260025"/>
            <a:ext cx="284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average under window: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60030" y="3213735"/>
            <a:ext cx="1576855" cy="155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32856" y="1683955"/>
            <a:ext cx="142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Window: 2x2</a:t>
            </a:r>
          </a:p>
          <a:p>
            <a:r>
              <a:rPr lang="en-US" dirty="0" smtClean="0"/>
              <a:t>Stride: 2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19" y="1642329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4828" y="1650038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94828" y="1650037"/>
            <a:ext cx="1576855" cy="155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828" y="1189182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2175" y="3435855"/>
          <a:ext cx="1036926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81747" y="2974999"/>
            <a:ext cx="149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2856" y="2432846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maximum value under window: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32856" y="1683955"/>
            <a:ext cx="142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Window: 2x2</a:t>
            </a:r>
          </a:p>
          <a:p>
            <a:r>
              <a:rPr lang="en-US" dirty="0" smtClean="0"/>
              <a:t>Stride: 2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22445E-7 L 0.17239 7.22445E-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19" y="1642329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4828" y="1650038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171682" y="1650037"/>
            <a:ext cx="1576855" cy="155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828" y="1189182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2175" y="3435855"/>
          <a:ext cx="1036926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81747" y="2974999"/>
            <a:ext cx="149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32856" y="1683955"/>
            <a:ext cx="142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Window: 2x2</a:t>
            </a:r>
          </a:p>
          <a:p>
            <a:r>
              <a:rPr lang="en-US" dirty="0" smtClean="0"/>
              <a:t>Stride: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32856" y="2432846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maximum value under window: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58025E-6 L -0.17274 0.304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" y="1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319" y="1642329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4828" y="1650038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828" y="1189182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2175" y="3435855"/>
          <a:ext cx="1036926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81747" y="2974999"/>
            <a:ext cx="149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6361" y="3213735"/>
            <a:ext cx="1576855" cy="155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32856" y="1683955"/>
            <a:ext cx="142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Window: 2x2</a:t>
            </a:r>
          </a:p>
          <a:p>
            <a:r>
              <a:rPr lang="en-US" dirty="0" smtClean="0"/>
              <a:t>Stride: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32856" y="2432846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maximum value under window: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96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22445E-7 L 0.17239 7.22445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19" y="1642329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4828" y="1650038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828" y="1189182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2175" y="3435855"/>
          <a:ext cx="1036926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81747" y="2974999"/>
            <a:ext cx="149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60030" y="3213735"/>
            <a:ext cx="1576855" cy="155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32856" y="1683955"/>
            <a:ext cx="1421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Window: 2x2</a:t>
            </a:r>
          </a:p>
          <a:p>
            <a:r>
              <a:rPr lang="en-US" dirty="0" smtClean="0"/>
              <a:t>Stride: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32856" y="2432846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maximum value under window: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145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562</Words>
  <Application>Microsoft Office PowerPoint</Application>
  <PresentationFormat>On-screen Show (16:9)</PresentationFormat>
  <Paragraphs>335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Computer Vision with Embedded Machine Learning</vt:lpstr>
      <vt:lpstr>Average Pooling</vt:lpstr>
      <vt:lpstr>Average Pooling</vt:lpstr>
      <vt:lpstr>Average Pooling</vt:lpstr>
      <vt:lpstr>Average Pooling</vt:lpstr>
      <vt:lpstr>Max Pooling</vt:lpstr>
      <vt:lpstr>Max Pooling</vt:lpstr>
      <vt:lpstr>Max Pooling</vt:lpstr>
      <vt:lpstr>Max Pooling</vt:lpstr>
      <vt:lpstr>Global Pooling</vt:lpstr>
      <vt:lpstr>Slide 11</vt:lpstr>
      <vt:lpstr>Local Translation Invariance</vt:lpstr>
      <vt:lpstr>Local Translation Invariance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sgmustadio</cp:lastModifiedBy>
  <cp:revision>53</cp:revision>
  <dcterms:created xsi:type="dcterms:W3CDTF">2006-08-16T00:00:00Z</dcterms:created>
  <dcterms:modified xsi:type="dcterms:W3CDTF">2021-08-14T23:50:24Z</dcterms:modified>
</cp:coreProperties>
</file>