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1" y="-12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5BE3-4545-4255-AB0A-023502CF7014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7169-F72B-4E59-969B-6901F76600E1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58AE-F4FB-460F-B9B1-EFD82C19056A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1305-CB90-4EF0-9DB2-D93AFDB2604A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37A-349A-4764-A8CF-AD457438F04F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F8E-D0FD-42FA-A829-E0C416DCFA2C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220B-5D10-4DEB-8A81-888D5198FA1B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Image Segmentation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Image-segmentation-example-segmen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1746" y="1419610"/>
            <a:ext cx="3149183" cy="2361887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f/f4/Image-segmentation-exam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75" y="1419610"/>
            <a:ext cx="3149182" cy="2361887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3938321" y="1938072"/>
            <a:ext cx="1324961" cy="132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8" name="Straight Arrow Connector 7"/>
          <p:cNvCxnSpPr>
            <a:stCxn id="1028" idx="3"/>
            <a:endCxn id="6" idx="2"/>
          </p:cNvCxnSpPr>
          <p:nvPr/>
        </p:nvCxnSpPr>
        <p:spPr>
          <a:xfrm flipV="1">
            <a:off x="3400657" y="2600553"/>
            <a:ext cx="53766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63283" y="2629357"/>
            <a:ext cx="53766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gmustadio\Downloads\42301616611_d33b1c01d4_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81903" y="1650038"/>
            <a:ext cx="8180194" cy="2073852"/>
            <a:chOff x="424296" y="1650038"/>
            <a:chExt cx="8180194" cy="2073852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4296" y="1650038"/>
              <a:ext cx="2057400" cy="206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1" name="Picture 3" descr="E:\Google Drive\Editing - Video\Course - Embedded Machine Learning Vision\3.4.1 - Image Segmentation\cap-se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0436" y="1650038"/>
              <a:ext cx="2054054" cy="2073852"/>
            </a:xfrm>
            <a:prstGeom prst="rect">
              <a:avLst/>
            </a:prstGeom>
            <a:noFill/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43790" y="2407717"/>
              <a:ext cx="3341206" cy="509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475287" y="2686964"/>
              <a:ext cx="37857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84996" y="2686964"/>
              <a:ext cx="37857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s://upload.wikimedia.org/wikipedia/commons/thumb/a/aa/Polarlicht_2.jpg/1280px-Polarlicht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707645"/>
            <a:ext cx="2744452" cy="1788182"/>
          </a:xfrm>
          <a:prstGeom prst="rect">
            <a:avLst/>
          </a:prstGeom>
          <a:noFill/>
        </p:spPr>
      </p:pic>
      <p:pic>
        <p:nvPicPr>
          <p:cNvPr id="13317" name="Picture 5" descr="C:\Users\sgmustadio\Downloads\1657px-Polarlicht_2_kmeans_16_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6979" y="1707646"/>
            <a:ext cx="2739904" cy="17858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38323" y="2168501"/>
            <a:ext cx="1324961" cy="86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00657" y="2600553"/>
            <a:ext cx="53766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63283" y="2629357"/>
            <a:ext cx="53766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41</Words>
  <Application>Microsoft Office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Computer Vision with Embedded Machine Learning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21</cp:revision>
  <dcterms:created xsi:type="dcterms:W3CDTF">2006-08-16T00:00:00Z</dcterms:created>
  <dcterms:modified xsi:type="dcterms:W3CDTF">2021-08-15T00:00:29Z</dcterms:modified>
</cp:coreProperties>
</file>