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67" y="-5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93731F-789F-45CC-BEDF-7026F0EF2632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2FA96DB-654D-4A5B-ABF6-26CBEBA8A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A96DB-654D-4A5B-ABF6-26CBEBA8AF4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005A-81B7-44E6-8F0C-9F1FDAFF7325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7FFF-AAA0-42A6-9458-A27F8945D715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CF2C-01A9-49A4-A0E7-F26CB710C73D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03BD-99C9-4272-818E-B45D0CE082AC}" type="datetime1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2783-517B-4F2B-9EA0-B572EBFBFCB2}" type="datetime1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A19B-CEFF-44FA-8389-EBF0E5995853}" type="datetime1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3497D-613E-4429-B5AD-5D82535DAF61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4708" y="1469231"/>
            <a:ext cx="7054585" cy="1102519"/>
          </a:xfrm>
        </p:spPr>
        <p:txBody>
          <a:bodyPr>
            <a:noAutofit/>
          </a:bodyPr>
          <a:lstStyle/>
          <a:p>
            <a:r>
              <a:rPr lang="en-US" dirty="0" smtClean="0"/>
              <a:t>Computer Vision with Embedded Machine Learning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 of Digital Images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 descr="E:\Google Drive\Editing - Video\Course - Embedded Machine Learning Vision\1.1.2 - Overview of Digital Images\turtle_zoom_m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6427" y="520095"/>
            <a:ext cx="5131147" cy="410331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221922" y="1971586"/>
            <a:ext cx="1793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Bit depth: 24 bits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1 byte: Red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1 byte: Green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1 byte: Blue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79685" y="514350"/>
          <a:ext cx="5184630" cy="411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6926"/>
                <a:gridCol w="1036926"/>
                <a:gridCol w="1036926"/>
                <a:gridCol w="1036926"/>
                <a:gridCol w="1036926"/>
              </a:tblGrid>
              <a:tr h="10287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R: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16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G: 159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B: 165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R: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34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G: 179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B: 176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R: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30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G: 161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B: 147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R: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55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G: 163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B: 131</a:t>
                      </a:r>
                      <a:endParaRPr lang="en-US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R: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131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G: 204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B: 148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R: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19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G: 160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B: 152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R: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34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G: 166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B: 145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R: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55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G: 161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B: 125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R: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119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G: 187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B: 136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R: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184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G: 200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B: 135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R: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44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G: 166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B: 143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R: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73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G: 173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B: 135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R: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140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G: 204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B: 152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R: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186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G: 208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B: 144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R: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208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G: 181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B: 112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R: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101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G: 189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B: 149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R: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162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G: 215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B: 159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R: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203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G: 212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B: 145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R: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216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G: 190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B: 116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R: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208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G: 151</a:t>
                      </a:r>
                    </a:p>
                    <a:p>
                      <a:pPr algn="l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B: 80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21922" y="3307987"/>
            <a:ext cx="1793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Optional: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1 byte: Alpha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upload.wikimedia.org/wikipedia/commons/thumb/8/86/RGB_color_model.svg/1004px-RGB_color_mod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9170" y="267470"/>
            <a:ext cx="4705660" cy="4799399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72000" y="2744571"/>
            <a:ext cx="1036926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8" name="Picture 8" descr="E:\Google Drive\Editing - Video\Course - Embedded Machine Learning Vision\1.1.2 - Overview of Digital Images\turtle_zoom_blu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292" y="1131575"/>
            <a:ext cx="2073852" cy="1663069"/>
          </a:xfrm>
          <a:prstGeom prst="rect">
            <a:avLst/>
          </a:prstGeom>
          <a:noFill/>
        </p:spPr>
      </p:pic>
      <p:pic>
        <p:nvPicPr>
          <p:cNvPr id="20489" name="Picture 9" descr="E:\Google Drive\Editing - Video\Course - Embedded Machine Learning Vision\1.1.2 - Overview of Digital Images\turtle_zoom_green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1222" y="1650038"/>
            <a:ext cx="2073852" cy="1663069"/>
          </a:xfrm>
          <a:prstGeom prst="rect">
            <a:avLst/>
          </a:prstGeom>
          <a:noFill/>
        </p:spPr>
      </p:pic>
      <p:pic>
        <p:nvPicPr>
          <p:cNvPr id="20490" name="Picture 10" descr="E:\Google Drive\Editing - Video\Course - Embedded Machine Learning Vision\1.1.2 - Overview of Digital Images\turtle_zoom_red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366" y="2226108"/>
            <a:ext cx="2073852" cy="1663071"/>
          </a:xfrm>
          <a:prstGeom prst="rect">
            <a:avLst/>
          </a:prstGeom>
          <a:noFill/>
        </p:spPr>
      </p:pic>
      <p:pic>
        <p:nvPicPr>
          <p:cNvPr id="20491" name="Picture 11" descr="E:\Google Drive\Editing - Video\Course - Embedded Machine Learning Vision\1.1.2 - Overview of Digital Images\turtle_zoom_mo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96961" y="1938073"/>
            <a:ext cx="2089071" cy="1670603"/>
          </a:xfrm>
          <a:prstGeom prst="rect">
            <a:avLst/>
          </a:prstGeom>
          <a:noFill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E:\Google Drive\Editing - Video\Course - Embedded Machine Learning Vision\1.1.2 - Overview of Digital Images\elephant-2870777_b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833" y="-1"/>
            <a:ext cx="7930334" cy="514921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402022" y="995319"/>
            <a:ext cx="138531" cy="1033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06" y="-1"/>
            <a:ext cx="7786788" cy="515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94885" y="2477414"/>
            <a:ext cx="335280" cy="3352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70969" y="2110894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picture element (“pixel”)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46020" y="3153300"/>
            <a:ext cx="1670685" cy="13310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9174" y="506640"/>
            <a:ext cx="5165653" cy="4130221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9174" y="506640"/>
            <a:ext cx="5165653" cy="4130221"/>
          </a:xfrm>
          <a:prstGeom prst="rect">
            <a:avLst/>
          </a:prstGeom>
          <a:noFill/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79684" y="514350"/>
          <a:ext cx="5184630" cy="411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6926"/>
                <a:gridCol w="1036926"/>
                <a:gridCol w="1036926"/>
                <a:gridCol w="1036926"/>
                <a:gridCol w="1036926"/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0.22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0.23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0.23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0.32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0.25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0.29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0.39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0.49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0.24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0.27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0.35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0.47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0.28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0.38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0.49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0.62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9174" y="506640"/>
            <a:ext cx="5165653" cy="4130221"/>
          </a:xfrm>
          <a:prstGeom prst="rect">
            <a:avLst/>
          </a:prstGeom>
          <a:noFill/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79684" y="514350"/>
          <a:ext cx="5184630" cy="411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6926"/>
                <a:gridCol w="1036926"/>
                <a:gridCol w="1036926"/>
                <a:gridCol w="1036926"/>
                <a:gridCol w="1036926"/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21922" y="2110894"/>
            <a:ext cx="1676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Bit depth: 8 bits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0 = black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255 = white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E:\Google Drive\Editing - Video\Course - Embedded Machine Learning Vision\1.1.2 - Overview of Digital Images\elephant-2870777_b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833" y="-1"/>
            <a:ext cx="7930334" cy="514921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402022" y="995319"/>
            <a:ext cx="138531" cy="1033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57817" y="555505"/>
            <a:ext cx="1537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Resolution: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2290 x 1487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( W x H 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1980" y="440291"/>
            <a:ext cx="7944903" cy="0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970813" y="0"/>
            <a:ext cx="1" cy="5143501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6127" y="94649"/>
            <a:ext cx="203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Width = 2290 pixels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7119875" y="1406443"/>
            <a:ext cx="20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Height = 1487 pixels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26435" y="4299960"/>
            <a:ext cx="3891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Size: 2290 x 1487 x 1 = 3,405,230 bytes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W x H x (bit depth in bytes)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E:\Google Drive\Editing - Video\Course - Embedded Machine Learning Vision\1.1.2 - Overview of Digital Images\sea-2361247_gra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559" y="0"/>
            <a:ext cx="6844882" cy="5133662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E:\Google Drive\Editing - Video\Course - Embedded Machine Learning Vision\1.1.2 - Overview of Digital Images\sea-236124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8340" y="0"/>
            <a:ext cx="6847320" cy="513549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146604" y="2260778"/>
            <a:ext cx="57606" cy="576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389</Words>
  <Application>Microsoft Office PowerPoint</Application>
  <PresentationFormat>On-screen Show (16:9)</PresentationFormat>
  <Paragraphs>132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Computer Vision with Embedded Machine Learning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sgmustadio</cp:lastModifiedBy>
  <cp:revision>44</cp:revision>
  <dcterms:created xsi:type="dcterms:W3CDTF">2006-08-16T00:00:00Z</dcterms:created>
  <dcterms:modified xsi:type="dcterms:W3CDTF">2021-08-14T23:12:22Z</dcterms:modified>
</cp:coreProperties>
</file>