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FF00"/>
    <a:srgbClr val="0000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>
        <p:scale>
          <a:sx n="125" d="100"/>
          <a:sy n="125" d="100"/>
        </p:scale>
        <p:origin x="1032" y="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93731F-789F-45CC-BEDF-7026F0EF2632}" type="datetimeFigureOut">
              <a:rPr lang="en-US" smtClean="0"/>
              <a:pPr/>
              <a:t>2/17/2023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FA96DB-654D-4A5B-ABF6-26CBEBA8AF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2C9B-931E-42F9-8E44-2E7F835AF487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D8BA9-D93C-4908-81C2-E65413726C60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4C2A-BFEF-4D2F-9F0D-7380B754F627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4009A-00FA-44C2-A8B4-EAC16850D6A0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8FF5-A2C4-4AFC-8318-8B95230D8266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7F54-B067-4E7B-8705-98F93A34F6A0}" type="datetime1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EdgeImpulse,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641C-7B3D-496D-AA29-DA944955A431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2021 </a:t>
            </a:r>
            <a:r>
              <a:rPr lang="en-US" dirty="0" err="1"/>
              <a:t>EdgeImpulse</a:t>
            </a:r>
            <a:r>
              <a:rPr lang="en-US" dirty="0"/>
              <a:t>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</p:sldLayoutIdLst>
  <p:transition>
    <p:fade/>
  </p:transition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geimpulse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wnhymel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44708" y="1469231"/>
            <a:ext cx="7054585" cy="1102519"/>
          </a:xfrm>
        </p:spPr>
        <p:txBody>
          <a:bodyPr>
            <a:noAutofit/>
          </a:bodyPr>
          <a:lstStyle/>
          <a:p>
            <a:r>
              <a:rPr lang="en-US" dirty="0"/>
              <a:t>Introduction to Embedded ML and Computer Vision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288401" y="2859785"/>
            <a:ext cx="6400800" cy="1314450"/>
          </a:xfrm>
        </p:spPr>
        <p:txBody>
          <a:bodyPr/>
          <a:lstStyle/>
          <a:p>
            <a:r>
              <a:rPr lang="en-US" dirty="0"/>
              <a:t>Workshop Introduction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</a:t>
            </a:r>
            <a:r>
              <a:rPr lang="en-US" dirty="0" err="1"/>
              <a:t>EdgeImpulse</a:t>
            </a:r>
            <a:r>
              <a:rPr lang="en-US" dirty="0"/>
              <a:t>, Inc.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342;p58">
            <a:extLst>
              <a:ext uri="{FF2B5EF4-FFF2-40B4-BE49-F238E27FC236}">
                <a16:creationId xmlns:a16="http://schemas.microsoft.com/office/drawing/2014/main" id="{D1F8B054-54EB-FAD3-325D-E534B0E7390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758" y="2403037"/>
            <a:ext cx="3591101" cy="20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43;p58">
            <a:extLst>
              <a:ext uri="{FF2B5EF4-FFF2-40B4-BE49-F238E27FC236}">
                <a16:creationId xmlns:a16="http://schemas.microsoft.com/office/drawing/2014/main" id="{C177CAD4-C536-4EA2-091B-4992E4B7FF93}"/>
              </a:ext>
            </a:extLst>
          </p:cNvPr>
          <p:cNvSpPr/>
          <p:nvPr/>
        </p:nvSpPr>
        <p:spPr>
          <a:xfrm>
            <a:off x="3634609" y="3131213"/>
            <a:ext cx="942000" cy="5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F21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344;p58">
            <a:extLst>
              <a:ext uri="{FF2B5EF4-FFF2-40B4-BE49-F238E27FC236}">
                <a16:creationId xmlns:a16="http://schemas.microsoft.com/office/drawing/2014/main" id="{BEA5F5E5-33EB-9CD8-8CF0-508C17C55E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583" y="2058312"/>
            <a:ext cx="2882900" cy="8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45;p58">
            <a:extLst>
              <a:ext uri="{FF2B5EF4-FFF2-40B4-BE49-F238E27FC236}">
                <a16:creationId xmlns:a16="http://schemas.microsoft.com/office/drawing/2014/main" id="{E95199A1-27B4-9967-05D6-D39B668D0F7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5284" y="1919769"/>
            <a:ext cx="1631300" cy="16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46;p58">
            <a:extLst>
              <a:ext uri="{FF2B5EF4-FFF2-40B4-BE49-F238E27FC236}">
                <a16:creationId xmlns:a16="http://schemas.microsoft.com/office/drawing/2014/main" id="{923E5289-BFC6-85DF-C976-0B7F1E6400D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6078" y="2740463"/>
            <a:ext cx="2814879" cy="210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9;p1">
            <a:extLst>
              <a:ext uri="{FF2B5EF4-FFF2-40B4-BE49-F238E27FC236}">
                <a16:creationId xmlns:a16="http://schemas.microsoft.com/office/drawing/2014/main" id="{CE7685CA-5E70-333E-0751-D7ADC5355CE5}"/>
              </a:ext>
            </a:extLst>
          </p:cNvPr>
          <p:cNvSpPr txBox="1"/>
          <p:nvPr/>
        </p:nvSpPr>
        <p:spPr>
          <a:xfrm>
            <a:off x="7469700" y="4738920"/>
            <a:ext cx="16743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Copyright (c) 2022 TinyMLedu. </a:t>
            </a:r>
            <a:endParaRPr sz="700" b="0" i="0" u="none" strike="noStrike" cap="none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rights reserved. </a:t>
            </a:r>
            <a:endParaRPr sz="700" b="0" i="0" u="none" strike="noStrike" cap="none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 dirty="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CC BY-NC-SA 4.0</a:t>
            </a:r>
            <a:endParaRPr sz="700" b="0" i="0" u="none" strike="noStrike" cap="none" dirty="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1965139-30A5-9626-5181-759602A9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Autofit/>
          </a:bodyPr>
          <a:lstStyle/>
          <a:p>
            <a:r>
              <a:rPr lang="en-US" sz="3800" dirty="0"/>
              <a:t>Hands-on Embedded Machine Learning</a:t>
            </a:r>
          </a:p>
        </p:txBody>
      </p:sp>
      <p:sp>
        <p:nvSpPr>
          <p:cNvPr id="22" name="Google Shape;343;p58">
            <a:extLst>
              <a:ext uri="{FF2B5EF4-FFF2-40B4-BE49-F238E27FC236}">
                <a16:creationId xmlns:a16="http://schemas.microsoft.com/office/drawing/2014/main" id="{42D5B43D-8E1D-B29E-83B5-6BFA96141091}"/>
              </a:ext>
            </a:extLst>
          </p:cNvPr>
          <p:cNvSpPr/>
          <p:nvPr/>
        </p:nvSpPr>
        <p:spPr>
          <a:xfrm>
            <a:off x="7030957" y="3131213"/>
            <a:ext cx="942000" cy="5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F21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C6C9F2-2AE4-94F2-3151-375E8D6BE7FA}"/>
              </a:ext>
            </a:extLst>
          </p:cNvPr>
          <p:cNvSpPr txBox="1"/>
          <p:nvPr/>
        </p:nvSpPr>
        <p:spPr>
          <a:xfrm>
            <a:off x="8057068" y="2950497"/>
            <a:ext cx="9084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Rock</a:t>
            </a:r>
          </a:p>
          <a:p>
            <a:r>
              <a:rPr lang="en-US" dirty="0"/>
              <a:t>Paper</a:t>
            </a:r>
          </a:p>
          <a:p>
            <a:r>
              <a:rPr lang="en-US" dirty="0"/>
              <a:t>Scissors</a:t>
            </a:r>
          </a:p>
        </p:txBody>
      </p:sp>
    </p:spTree>
    <p:extLst>
      <p:ext uri="{BB962C8B-B14F-4D97-AF65-F5344CB8AC3E}">
        <p14:creationId xmlns:p14="http://schemas.microsoft.com/office/powerpoint/2010/main" val="12675857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59C4-BA14-1862-A5C5-B1317DBC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91E62-20CB-3698-8D9A-8F19B77F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Overview of embedded machine learning</a:t>
            </a:r>
          </a:p>
          <a:p>
            <a:r>
              <a:rPr lang="en-US" dirty="0"/>
              <a:t>Overview of computer vision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augmentation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Model testing</a:t>
            </a:r>
          </a:p>
          <a:p>
            <a:r>
              <a:rPr lang="en-US" dirty="0"/>
              <a:t>Live inference on Arduino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73FB7-D83F-DAF7-66F2-ECD66810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</a:t>
            </a:r>
            <a:r>
              <a:rPr lang="en-US" dirty="0" err="1"/>
              <a:t>EdgeImpulse</a:t>
            </a:r>
            <a:r>
              <a:rPr lang="en-US" dirty="0"/>
              <a:t>, Inc.</a:t>
            </a:r>
          </a:p>
        </p:txBody>
      </p:sp>
    </p:spTree>
    <p:extLst>
      <p:ext uri="{BB962C8B-B14F-4D97-AF65-F5344CB8AC3E}">
        <p14:creationId xmlns:p14="http://schemas.microsoft.com/office/powerpoint/2010/main" val="2781376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0702B-96AD-EF89-8ED7-B729CD21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</a:t>
            </a:r>
            <a:r>
              <a:rPr lang="en-US" dirty="0" err="1"/>
              <a:t>EdgeImpulse</a:t>
            </a:r>
            <a:r>
              <a:rPr lang="en-US" dirty="0"/>
              <a:t>, Inc.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BF07F-9738-ED3E-8629-BBFA3B0DE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01" y="1228268"/>
            <a:ext cx="2686964" cy="26869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F0843F-69DB-CC23-52F7-1C86E1589A45}"/>
              </a:ext>
            </a:extLst>
          </p:cNvPr>
          <p:cNvSpPr txBox="1"/>
          <p:nvPr/>
        </p:nvSpPr>
        <p:spPr>
          <a:xfrm>
            <a:off x="4572000" y="1791574"/>
            <a:ext cx="4572000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Shawn Hymel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Senior DevRel Engineer 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1" u="none" strike="noStrike" dirty="0">
                <a:solidFill>
                  <a:srgbClr val="268BD2"/>
                </a:solidFill>
                <a:effectLst/>
                <a:latin typeface="Roboto" panose="02000000000000000000" pitchFamily="2" charset="0"/>
                <a:hlinkClick r:id="rId3"/>
              </a:rPr>
              <a:t>Edge Impulse</a:t>
            </a:r>
            <a:endParaRPr lang="en-US" sz="2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268BD2"/>
                </a:solidFill>
                <a:effectLst/>
                <a:latin typeface="Roboto" panose="02000000000000000000" pitchFamily="2" charset="0"/>
                <a:hlinkClick r:id="rId4"/>
              </a:rPr>
              <a:t>shawnhymel.com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2360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81</Words>
  <Application>Microsoft Office PowerPoint</Application>
  <PresentationFormat>On-screen Show (16:9)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Roboto</vt:lpstr>
      <vt:lpstr>Office Theme</vt:lpstr>
      <vt:lpstr>Introduction to Embedded ML and Computer Vision</vt:lpstr>
      <vt:lpstr>Hands-on Embedded Machine Learning</vt:lpstr>
      <vt:lpstr>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sgmustadio</dc:creator>
  <cp:lastModifiedBy>Shawn Hymel</cp:lastModifiedBy>
  <cp:revision>103</cp:revision>
  <dcterms:created xsi:type="dcterms:W3CDTF">2006-08-16T00:00:00Z</dcterms:created>
  <dcterms:modified xsi:type="dcterms:W3CDTF">2023-02-17T16:30:13Z</dcterms:modified>
</cp:coreProperties>
</file>