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13C0-112F-4472-8355-5CF98BA8DDA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5970-37E5-405A-9556-566D1296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8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13C0-112F-4472-8355-5CF98BA8DDA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5970-37E5-405A-9556-566D1296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8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13C0-112F-4472-8355-5CF98BA8DDA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5970-37E5-405A-9556-566D1296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9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13C0-112F-4472-8355-5CF98BA8DDA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5970-37E5-405A-9556-566D1296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3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13C0-112F-4472-8355-5CF98BA8DDA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5970-37E5-405A-9556-566D1296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1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13C0-112F-4472-8355-5CF98BA8DDA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5970-37E5-405A-9556-566D1296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3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13C0-112F-4472-8355-5CF98BA8DDA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5970-37E5-405A-9556-566D1296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9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13C0-112F-4472-8355-5CF98BA8DDA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5970-37E5-405A-9556-566D1296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8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13C0-112F-4472-8355-5CF98BA8DDA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5970-37E5-405A-9556-566D1296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0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13C0-112F-4472-8355-5CF98BA8DDA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5970-37E5-405A-9556-566D1296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5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13C0-112F-4472-8355-5CF98BA8DDA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5970-37E5-405A-9556-566D1296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A13C0-112F-4472-8355-5CF98BA8DDAE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55970-37E5-405A-9556-566D1296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4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TDD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1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Input validation failing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4" y="2454175"/>
            <a:ext cx="1190791" cy="7049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144" y="1356895"/>
            <a:ext cx="4837703" cy="458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80" y="1356895"/>
            <a:ext cx="5426064" cy="45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4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Input validation passing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59" y="1381384"/>
            <a:ext cx="6125430" cy="296268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43" y="4491172"/>
            <a:ext cx="7163635" cy="209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9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46864" cy="1325563"/>
          </a:xfrm>
        </p:spPr>
        <p:txBody>
          <a:bodyPr/>
          <a:lstStyle/>
          <a:p>
            <a:r>
              <a:rPr lang="en-US" dirty="0"/>
              <a:t>Step 3: Database error failing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781" y="532518"/>
            <a:ext cx="5868219" cy="29341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359" y="3466627"/>
            <a:ext cx="6382641" cy="3391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25" y="2904924"/>
            <a:ext cx="5408023" cy="26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7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60817" cy="2913652"/>
          </a:xfrm>
        </p:spPr>
        <p:txBody>
          <a:bodyPr/>
          <a:lstStyle/>
          <a:p>
            <a:r>
              <a:rPr lang="en-US" dirty="0"/>
              <a:t>Step 4: Database error passing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570" y="469433"/>
            <a:ext cx="6373114" cy="203863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254" y="2508068"/>
            <a:ext cx="6861746" cy="43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1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748" y="250428"/>
            <a:ext cx="4635137" cy="2887526"/>
          </a:xfrm>
        </p:spPr>
        <p:txBody>
          <a:bodyPr/>
          <a:lstStyle/>
          <a:p>
            <a:r>
              <a:rPr lang="en-US" dirty="0"/>
              <a:t>Step 5: Checking query output failing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833" y="31846"/>
            <a:ext cx="6496957" cy="332468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359" y="3356535"/>
            <a:ext cx="5361718" cy="3399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782" y="3254074"/>
            <a:ext cx="7473008" cy="35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0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Checking query output passing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17" y="2612228"/>
            <a:ext cx="5401429" cy="160995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136" y="4330843"/>
            <a:ext cx="6554115" cy="2162477"/>
          </a:xfrm>
        </p:spPr>
      </p:pic>
    </p:spTree>
    <p:extLst>
      <p:ext uri="{BB962C8B-B14F-4D97-AF65-F5344CB8AC3E}">
        <p14:creationId xmlns:p14="http://schemas.microsoft.com/office/powerpoint/2010/main" val="256765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Success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57287"/>
            <a:ext cx="6702799" cy="22016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869" y="0"/>
            <a:ext cx="5569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43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TDD</vt:lpstr>
      <vt:lpstr>Step 1: Input validation failing</vt:lpstr>
      <vt:lpstr>Step 2: Input validation passing</vt:lpstr>
      <vt:lpstr>Step 3: Database error failing</vt:lpstr>
      <vt:lpstr>Step 4: Database error passing</vt:lpstr>
      <vt:lpstr>Step 5: Checking query output failing</vt:lpstr>
      <vt:lpstr>Step 6: Checking query output passing</vt:lpstr>
      <vt:lpstr>Step 7: Success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ALLEN, SPENCER</dc:creator>
  <cp:lastModifiedBy>HACKELMAN, DREW</cp:lastModifiedBy>
  <cp:revision>7</cp:revision>
  <dcterms:created xsi:type="dcterms:W3CDTF">2017-04-24T18:23:00Z</dcterms:created>
  <dcterms:modified xsi:type="dcterms:W3CDTF">2017-06-20T17:25:03Z</dcterms:modified>
</cp:coreProperties>
</file>