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12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3A6EA-9A64-408A-BE43-2E31B974BB0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BCFED6-1677-4804-97AE-11F86FEA47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3A6EA-9A64-408A-BE43-2E31B974BB0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BCFED6-1677-4804-97AE-11F86FEA47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3A6EA-9A64-408A-BE43-2E31B974BB0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BCFED6-1677-4804-97AE-11F86FEA47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3A6EA-9A64-408A-BE43-2E31B974BB0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BCFED6-1677-4804-97AE-11F86FEA4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3A6EA-9A64-408A-BE43-2E31B974BB0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BCFED6-1677-4804-97AE-11F86FEA4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3A6EA-9A64-408A-BE43-2E31B974BB0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BCFED6-1677-4804-97AE-11F86FEA47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3A6EA-9A64-408A-BE43-2E31B974BB0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BCFED6-1677-4804-97AE-11F86FEA472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3A6EA-9A64-408A-BE43-2E31B974BB0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BCFED6-1677-4804-97AE-11F86FEA47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3A6EA-9A64-408A-BE43-2E31B974BB0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BCFED6-1677-4804-97AE-11F86FEA47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3A6EA-9A64-408A-BE43-2E31B974BB0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BCFED6-1677-4804-97AE-11F86FEA472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3A6EA-9A64-408A-BE43-2E31B974BB0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BCFED6-1677-4804-97AE-11F86FEA472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3A6EA-9A64-408A-BE43-2E31B974BB0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BCFED6-1677-4804-97AE-11F86FEA47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Improving code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tests will be run by whoever is doing QA. If they don’t pass, your code won’t be merged.</a:t>
            </a:r>
          </a:p>
          <a:p>
            <a:r>
              <a:rPr lang="en-US" dirty="0" smtClean="0"/>
              <a:t>Your tests will be run whenever you or someone else has their code merged in. A release can’t be made until these failing tests are corrected.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Tests Are Used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code is written</a:t>
            </a:r>
            <a:endParaRPr lang="en-US" dirty="0"/>
          </a:p>
          <a:p>
            <a:r>
              <a:rPr lang="en-US" dirty="0" smtClean="0"/>
              <a:t>Production code is duplicated in a test script</a:t>
            </a:r>
          </a:p>
          <a:p>
            <a:r>
              <a:rPr lang="en-US" dirty="0" smtClean="0"/>
              <a:t>Harmful dependencies are commented</a:t>
            </a:r>
          </a:p>
          <a:p>
            <a:r>
              <a:rPr lang="en-US" dirty="0" smtClean="0"/>
              <a:t>Remaining code is tested</a:t>
            </a:r>
          </a:p>
          <a:p>
            <a:r>
              <a:rPr lang="en-US" dirty="0" smtClean="0"/>
              <a:t>Production code is released</a:t>
            </a:r>
          </a:p>
          <a:p>
            <a:r>
              <a:rPr lang="en-US" dirty="0" smtClean="0"/>
              <a:t>Pray any bugs are caught in </a:t>
            </a:r>
            <a:r>
              <a:rPr lang="en-US" dirty="0" err="1" smtClean="0"/>
              <a:t>UAT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‘Push and Pray’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Our code wasn’t made to be tested.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419600"/>
            <a:ext cx="7412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code is tightly coupled to the database and the </a:t>
            </a:r>
            <a:r>
              <a:rPr lang="en-US" dirty="0" err="1" smtClean="0"/>
              <a:t>TicketAPI</a:t>
            </a:r>
            <a:r>
              <a:rPr lang="en-US" dirty="0" smtClean="0"/>
              <a:t>. It also relies on global variables. You would want to comment out, at the very least, the update to the database in a test script.</a:t>
            </a:r>
            <a:endParaRPr lang="en-US" dirty="0"/>
          </a:p>
        </p:txBody>
      </p:sp>
      <p:pic>
        <p:nvPicPr>
          <p:cNvPr id="1027" name="Picture 3" descr="C:\Users\tv293p\Desktop\BadCode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19325"/>
            <a:ext cx="7345363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pic>
        <p:nvPicPr>
          <p:cNvPr id="2051" name="Picture 3" descr="C:\Users\tv293p\Desktop\Better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135938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3810000"/>
            <a:ext cx="813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code is loosely coupled to the database and doesn’t even know about the </a:t>
            </a:r>
            <a:r>
              <a:rPr lang="en-US" dirty="0" err="1" smtClean="0"/>
              <a:t>TicketAPI</a:t>
            </a:r>
            <a:r>
              <a:rPr lang="en-US" dirty="0" smtClean="0"/>
              <a:t>. It may look like it will call a database handle here, but we can replace that handle with whatever we want.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010329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called ‘Dependency Injection’. </a:t>
            </a:r>
          </a:p>
          <a:p>
            <a:r>
              <a:rPr lang="en-US" dirty="0" smtClean="0"/>
              <a:t>It makes our code easier to 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Dependency: Requirements that a unit of code needs to function.</a:t>
            </a:r>
          </a:p>
          <a:p>
            <a:r>
              <a:rPr lang="en-US" dirty="0" smtClean="0"/>
              <a:t>Dependency Injection: The method by which dependencies are introduced to the unit.</a:t>
            </a:r>
          </a:p>
          <a:p>
            <a:r>
              <a:rPr lang="en-US" dirty="0" smtClean="0"/>
              <a:t>Unit Test: A test that confirms a result from an individual unit of code.</a:t>
            </a:r>
          </a:p>
          <a:p>
            <a:r>
              <a:rPr lang="en-US" dirty="0" smtClean="0"/>
              <a:t>Integration Test: A test that confirms a result from several units at once.</a:t>
            </a:r>
          </a:p>
          <a:p>
            <a:r>
              <a:rPr lang="en-US" dirty="0" smtClean="0"/>
              <a:t>Regression Testing Suite: A series of unit and integration tests that, when run, can confirm that the code is working as intended.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Repeat the following…</a:t>
            </a:r>
          </a:p>
          <a:p>
            <a:pPr lvl="1"/>
            <a:r>
              <a:rPr lang="en-US" sz="2000" dirty="0" smtClean="0"/>
              <a:t>Write a unit test that fails (make sure it fails the way you expect)</a:t>
            </a:r>
          </a:p>
          <a:p>
            <a:pPr lvl="1"/>
            <a:r>
              <a:rPr lang="en-US" sz="2000" dirty="0" smtClean="0"/>
              <a:t>Write only enough production code to pass the test</a:t>
            </a:r>
          </a:p>
          <a:p>
            <a:pPr lvl="1"/>
            <a:r>
              <a:rPr lang="en-US" sz="2000" dirty="0" smtClean="0"/>
              <a:t>Refactor the code you’ve written</a:t>
            </a:r>
          </a:p>
          <a:p>
            <a:r>
              <a:rPr lang="en-US" sz="2400" dirty="0" smtClean="0"/>
              <a:t>As unit tests are finished, write final integration tests that prove all units work together</a:t>
            </a:r>
          </a:p>
          <a:p>
            <a:r>
              <a:rPr lang="en-US" sz="2400" dirty="0" smtClean="0"/>
              <a:t>Push up fully tested production code, and the leftover unit and integration tests (now our regression testing suite)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Driven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What do we use?</a:t>
            </a:r>
          </a:p>
          <a:p>
            <a:r>
              <a:rPr lang="en-US" dirty="0" smtClean="0"/>
              <a:t>Test::Most – A loose testing harness for Perl</a:t>
            </a:r>
          </a:p>
          <a:p>
            <a:r>
              <a:rPr lang="en-US" dirty="0" smtClean="0"/>
              <a:t>Test::</a:t>
            </a:r>
            <a:r>
              <a:rPr lang="en-US" dirty="0" err="1" smtClean="0"/>
              <a:t>MockModule</a:t>
            </a:r>
            <a:r>
              <a:rPr lang="en-US" dirty="0" smtClean="0"/>
              <a:t> – A tool for mocking used modules</a:t>
            </a:r>
          </a:p>
          <a:p>
            <a:r>
              <a:rPr lang="en-US" dirty="0" err="1" smtClean="0"/>
              <a:t>DBI</a:t>
            </a:r>
            <a:r>
              <a:rPr lang="en-US" dirty="0" smtClean="0"/>
              <a:t>::Mock – A tool for mocking the database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Unit Test in Perl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Unit Test in Perl</a:t>
            </a:r>
            <a:endParaRPr lang="en-US" dirty="0"/>
          </a:p>
        </p:txBody>
      </p:sp>
      <p:pic>
        <p:nvPicPr>
          <p:cNvPr id="3075" name="Picture 3" descr="C:\Users\tv293p\Desktop\UnitTest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1295400"/>
            <a:ext cx="7573963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652" y="4724400"/>
            <a:ext cx="7573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unit test for our previous </a:t>
            </a:r>
            <a:r>
              <a:rPr lang="en-US" dirty="0" err="1" smtClean="0"/>
              <a:t>processTickets</a:t>
            </a:r>
            <a:r>
              <a:rPr lang="en-US" dirty="0" smtClean="0"/>
              <a:t> sub. This code uses </a:t>
            </a:r>
            <a:r>
              <a:rPr lang="en-US" dirty="0" err="1" smtClean="0"/>
              <a:t>DBI</a:t>
            </a:r>
            <a:r>
              <a:rPr lang="en-US" dirty="0" smtClean="0"/>
              <a:t>::Mock to mock a successful response from our database when that update SQL is run. NOTE: </a:t>
            </a:r>
            <a:r>
              <a:rPr lang="en-US" dirty="0" err="1" smtClean="0"/>
              <a:t>createMockDatabase</a:t>
            </a:r>
            <a:r>
              <a:rPr lang="en-US" dirty="0" smtClean="0"/>
              <a:t> is not a function in </a:t>
            </a:r>
            <a:r>
              <a:rPr lang="en-US" dirty="0" err="1" smtClean="0"/>
              <a:t>DBI</a:t>
            </a:r>
            <a:r>
              <a:rPr lang="en-US" dirty="0" smtClean="0"/>
              <a:t>::Mock. That’s a function that we wrote.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5690" y="4648200"/>
            <a:ext cx="8358980" cy="13380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dirty="0" smtClean="0"/>
              <a:t>By defining a package name for the script, we’re able to call it from a test script just like a module. The last line will cause the main sub to be called automatically when run as a stand alone script (</a:t>
            </a:r>
            <a:r>
              <a:rPr lang="en-US" sz="1800" dirty="0" err="1" smtClean="0"/>
              <a:t>ajax</a:t>
            </a:r>
            <a:r>
              <a:rPr lang="en-US" sz="1800" dirty="0" smtClean="0"/>
              <a:t>, </a:t>
            </a:r>
            <a:r>
              <a:rPr lang="en-US" sz="1800" dirty="0" err="1" smtClean="0"/>
              <a:t>cron</a:t>
            </a:r>
            <a:r>
              <a:rPr lang="en-US" sz="1800" dirty="0" smtClean="0"/>
              <a:t>, command line), but not if it’s called from another </a:t>
            </a:r>
            <a:r>
              <a:rPr lang="en-US" sz="1800" dirty="0" err="1" smtClean="0"/>
              <a:t>perl</a:t>
            </a:r>
            <a:r>
              <a:rPr lang="en-US" sz="1800" dirty="0" smtClean="0"/>
              <a:t> script.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Testable Script</a:t>
            </a:r>
            <a:endParaRPr lang="en-US" dirty="0"/>
          </a:p>
        </p:txBody>
      </p:sp>
      <p:pic>
        <p:nvPicPr>
          <p:cNvPr id="4098" name="Picture 2" descr="C:\Users\tv293p\Desktop\TestableScript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247775"/>
            <a:ext cx="8031163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</TotalTime>
  <Words>528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Lucida Sans Unicode</vt:lpstr>
      <vt:lpstr>Verdana</vt:lpstr>
      <vt:lpstr>Wingdings 2</vt:lpstr>
      <vt:lpstr>Wingdings 3</vt:lpstr>
      <vt:lpstr>Concourse</vt:lpstr>
      <vt:lpstr>Test Driven Development</vt:lpstr>
      <vt:lpstr>The ‘Push and Pray’ Process</vt:lpstr>
      <vt:lpstr>The Problem</vt:lpstr>
      <vt:lpstr>The Solution</vt:lpstr>
      <vt:lpstr>Definitions</vt:lpstr>
      <vt:lpstr>The Test Driven Process</vt:lpstr>
      <vt:lpstr>Making a Unit Test in Perl</vt:lpstr>
      <vt:lpstr>Making a Unit Test in Perl</vt:lpstr>
      <vt:lpstr>Making a Testable Script</vt:lpstr>
      <vt:lpstr>How Tests Are Used Later…</vt:lpstr>
    </vt:vector>
  </TitlesOfParts>
  <Company>AT&amp;T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CDT User</dc:creator>
  <cp:lastModifiedBy>HACKELMAN, DREW</cp:lastModifiedBy>
  <cp:revision>15</cp:revision>
  <dcterms:created xsi:type="dcterms:W3CDTF">2016-08-23T05:13:01Z</dcterms:created>
  <dcterms:modified xsi:type="dcterms:W3CDTF">2017-08-02T19:32:47Z</dcterms:modified>
</cp:coreProperties>
</file>