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9" r:id="rId4"/>
    <p:sldId id="260" r:id="rId5"/>
    <p:sldId id="261" r:id="rId6"/>
    <p:sldId id="262" r:id="rId7"/>
    <p:sldId id="263" r:id="rId8"/>
    <p:sldId id="266" r:id="rId9"/>
    <p:sldId id="264" r:id="rId10"/>
    <p:sldId id="265" r:id="rId11"/>
    <p:sldId id="267" r:id="rId12"/>
    <p:sldId id="271"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7F"/>
    <a:srgbClr val="3C46C9"/>
    <a:srgbClr val="2252B3"/>
    <a:srgbClr val="2F55A1"/>
    <a:srgbClr val="21458F"/>
    <a:srgbClr val="1A3D82"/>
    <a:srgbClr val="000A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11894-18CE-F07E-5CBA-4B82BF440F3A}" v="24" dt="2020-11-12T03:10:01.777"/>
    <p1510:client id="{5EE7F327-64E7-1A5B-0DA4-F658E8519D3F}" v="679" dt="2021-07-09T17:39:47.211"/>
    <p1510:client id="{7F0D1E33-FED4-4878-82C2-283D379B5E44}" v="1179" dt="2020-08-14T20:26:03.423"/>
    <p1510:client id="{9BD0C2DB-DCF3-046B-0396-EB0BB6598223}" v="87" dt="2021-07-09T18:32:41.976"/>
    <p1510:client id="{A46FF09E-07A7-A850-2202-3B057B72042B}" v="560" dt="2020-11-12T03:33:04.868"/>
    <p1510:client id="{E26D273D-7D4B-1851-B3A3-6FED119C1D33}" v="283" dt="2020-11-14T01:14:16.598"/>
    <p1510:client id="{FA0D9084-7DE2-0DB1-CC48-3792546860C4}" v="1118" dt="2020-10-09T21:56:51.82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1E1413-E8C3-4209-BA37-81027F070208}" type="doc">
      <dgm:prSet loTypeId="urn:microsoft.com/office/officeart/2017/3/layout/DropPinTimeline" loCatId="timeline" qsTypeId="urn:microsoft.com/office/officeart/2005/8/quickstyle/simple1" qsCatId="simple" csTypeId="urn:microsoft.com/office/officeart/2018/5/colors/Iconchunking_neutralbg_colorful1" csCatId="colorful" phldr="1"/>
      <dgm:spPr/>
      <dgm:t>
        <a:bodyPr/>
        <a:lstStyle/>
        <a:p>
          <a:endParaRPr lang="en-US"/>
        </a:p>
      </dgm:t>
    </dgm:pt>
    <dgm:pt modelId="{2B9B9581-E58B-4532-9E01-D49BE023A8A3}">
      <dgm:prSet/>
      <dgm:spPr/>
      <dgm:t>
        <a:bodyPr/>
        <a:lstStyle/>
        <a:p>
          <a:pPr>
            <a:defRPr b="1"/>
          </a:pPr>
          <a:r>
            <a:rPr lang="es-MX" b="1" dirty="0">
              <a:solidFill>
                <a:schemeClr val="accent2">
                  <a:lumMod val="60000"/>
                  <a:lumOff val="40000"/>
                </a:schemeClr>
              </a:solidFill>
              <a:latin typeface="Avenir Next LT Pro"/>
            </a:rPr>
            <a:t>1.- Introducción</a:t>
          </a:r>
          <a:endParaRPr lang="es-MX" b="0" dirty="0">
            <a:solidFill>
              <a:schemeClr val="accent2">
                <a:lumMod val="60000"/>
                <a:lumOff val="40000"/>
              </a:schemeClr>
            </a:solidFill>
          </a:endParaRPr>
        </a:p>
      </dgm:t>
    </dgm:pt>
    <dgm:pt modelId="{2B7AC10F-5B88-456C-9D19-981A39647AD4}" type="parTrans" cxnId="{3C5FF92E-ADAA-49BD-A596-097F452F82CD}">
      <dgm:prSet/>
      <dgm:spPr/>
      <dgm:t>
        <a:bodyPr/>
        <a:lstStyle/>
        <a:p>
          <a:endParaRPr lang="en-US"/>
        </a:p>
      </dgm:t>
    </dgm:pt>
    <dgm:pt modelId="{43C552C4-D35B-4AD7-AD4C-3D79C41F8EE0}" type="sibTrans" cxnId="{3C5FF92E-ADAA-49BD-A596-097F452F82CD}">
      <dgm:prSet/>
      <dgm:spPr/>
      <dgm:t>
        <a:bodyPr/>
        <a:lstStyle/>
        <a:p>
          <a:endParaRPr lang="en-US"/>
        </a:p>
      </dgm:t>
    </dgm:pt>
    <dgm:pt modelId="{A72F4E78-4C0B-4D05-BAAA-251DEA6CFA03}">
      <dgm:prSet/>
      <dgm:spPr/>
      <dgm:t>
        <a:bodyPr/>
        <a:lstStyle/>
        <a:p>
          <a:r>
            <a:rPr lang="es-MX" b="0" dirty="0">
              <a:latin typeface="Avenir Next LT Pro"/>
            </a:rPr>
            <a:t>Análisis</a:t>
          </a:r>
          <a:r>
            <a:rPr lang="es-MX" dirty="0">
              <a:latin typeface="Avenir Next LT Pro"/>
            </a:rPr>
            <a:t> básico de texto</a:t>
          </a:r>
          <a:endParaRPr lang="en-US" dirty="0"/>
        </a:p>
      </dgm:t>
    </dgm:pt>
    <dgm:pt modelId="{ED4B3991-24B5-47CB-9AD7-2B3BE8887921}" type="parTrans" cxnId="{E0555687-CC85-488A-B07F-42DE1F34007C}">
      <dgm:prSet/>
      <dgm:spPr/>
      <dgm:t>
        <a:bodyPr/>
        <a:lstStyle/>
        <a:p>
          <a:endParaRPr lang="en-US"/>
        </a:p>
      </dgm:t>
    </dgm:pt>
    <dgm:pt modelId="{E50537FD-1472-46F0-B353-30D91F278D34}" type="sibTrans" cxnId="{E0555687-CC85-488A-B07F-42DE1F34007C}">
      <dgm:prSet/>
      <dgm:spPr/>
      <dgm:t>
        <a:bodyPr/>
        <a:lstStyle/>
        <a:p>
          <a:endParaRPr lang="en-US"/>
        </a:p>
      </dgm:t>
    </dgm:pt>
    <dgm:pt modelId="{81336056-1771-4199-B8C6-EC554EAF44BC}">
      <dgm:prSet/>
      <dgm:spPr/>
      <dgm:t>
        <a:bodyPr/>
        <a:lstStyle/>
        <a:p>
          <a:pPr>
            <a:defRPr b="1"/>
          </a:pPr>
          <a:r>
            <a:rPr lang="es-MX" b="1" dirty="0">
              <a:solidFill>
                <a:schemeClr val="accent3">
                  <a:lumMod val="60000"/>
                  <a:lumOff val="40000"/>
                </a:schemeClr>
              </a:solidFill>
              <a:latin typeface="Avenir Next LT Pro"/>
            </a:rPr>
            <a:t>2.- </a:t>
          </a:r>
          <a:r>
            <a:rPr lang="es-MX" b="0" dirty="0">
              <a:solidFill>
                <a:schemeClr val="accent3">
                  <a:lumMod val="60000"/>
                  <a:lumOff val="40000"/>
                </a:schemeClr>
              </a:solidFill>
              <a:latin typeface="Avenir Next LT Pro"/>
            </a:rPr>
            <a:t>Fundamentos de Modelos de Lenguaje</a:t>
          </a:r>
          <a:endParaRPr lang="en-US" dirty="0">
            <a:solidFill>
              <a:schemeClr val="accent3">
                <a:lumMod val="60000"/>
                <a:lumOff val="40000"/>
              </a:schemeClr>
            </a:solidFill>
          </a:endParaRPr>
        </a:p>
      </dgm:t>
    </dgm:pt>
    <dgm:pt modelId="{9897D1F5-112E-4AD1-BDED-75906F23D39D}" type="parTrans" cxnId="{DC037204-84A4-4AFD-8050-96628ADC00A7}">
      <dgm:prSet/>
      <dgm:spPr/>
      <dgm:t>
        <a:bodyPr/>
        <a:lstStyle/>
        <a:p>
          <a:endParaRPr lang="en-US"/>
        </a:p>
      </dgm:t>
    </dgm:pt>
    <dgm:pt modelId="{A96EC2BE-8166-4E11-90DB-5AA344D5E47C}" type="sibTrans" cxnId="{DC037204-84A4-4AFD-8050-96628ADC00A7}">
      <dgm:prSet/>
      <dgm:spPr/>
      <dgm:t>
        <a:bodyPr/>
        <a:lstStyle/>
        <a:p>
          <a:endParaRPr lang="en-US"/>
        </a:p>
      </dgm:t>
    </dgm:pt>
    <dgm:pt modelId="{5995C0C8-F45A-4B6B-A9DD-9B54A04150DF}">
      <dgm:prSet/>
      <dgm:spPr/>
      <dgm:t>
        <a:bodyPr/>
        <a:lstStyle/>
        <a:p>
          <a:r>
            <a:rPr lang="es-MX" b="0" dirty="0">
              <a:latin typeface="Avenir Next LT Pro"/>
            </a:rPr>
            <a:t>Modelo Vectorial de texto</a:t>
          </a:r>
          <a:endParaRPr lang="en-US" b="0" dirty="0">
            <a:latin typeface="Avenir Next LT Pro"/>
          </a:endParaRPr>
        </a:p>
      </dgm:t>
    </dgm:pt>
    <dgm:pt modelId="{E1155520-A713-4841-AC59-8527BD2C2B96}" type="parTrans" cxnId="{CD84F8E3-0C90-4E33-A3C2-77517A55B35C}">
      <dgm:prSet/>
      <dgm:spPr/>
      <dgm:t>
        <a:bodyPr/>
        <a:lstStyle/>
        <a:p>
          <a:endParaRPr lang="en-US"/>
        </a:p>
      </dgm:t>
    </dgm:pt>
    <dgm:pt modelId="{C3360045-62CD-47DD-9E74-8D497B0A6269}" type="sibTrans" cxnId="{CD84F8E3-0C90-4E33-A3C2-77517A55B35C}">
      <dgm:prSet/>
      <dgm:spPr/>
      <dgm:t>
        <a:bodyPr/>
        <a:lstStyle/>
        <a:p>
          <a:endParaRPr lang="en-US"/>
        </a:p>
      </dgm:t>
    </dgm:pt>
    <dgm:pt modelId="{4064CECF-2A1C-4D10-BB40-34B56CB36C07}">
      <dgm:prSet phldr="0"/>
      <dgm:spPr/>
      <dgm:t>
        <a:bodyPr/>
        <a:lstStyle/>
        <a:p>
          <a:r>
            <a:rPr lang="es-MX" b="0" dirty="0">
              <a:latin typeface="Avenir Next LT Pro"/>
            </a:rPr>
            <a:t>Word </a:t>
          </a:r>
          <a:r>
            <a:rPr lang="es-MX" b="1" dirty="0" err="1">
              <a:latin typeface="Avenir Next LT Pro"/>
            </a:rPr>
            <a:t>embedding</a:t>
          </a:r>
          <a:endParaRPr lang="es-MX" b="1" dirty="0">
            <a:latin typeface="Avenir Next LT Pro"/>
          </a:endParaRPr>
        </a:p>
      </dgm:t>
    </dgm:pt>
    <dgm:pt modelId="{45DD6321-A865-4ACC-9373-A97735084159}" type="parTrans" cxnId="{C9BDE75D-36EC-499D-8804-20BF9D2DD075}">
      <dgm:prSet/>
      <dgm:spPr/>
    </dgm:pt>
    <dgm:pt modelId="{3490407E-1793-4C2D-89E3-4BA747A13EB8}" type="sibTrans" cxnId="{C9BDE75D-36EC-499D-8804-20BF9D2DD075}">
      <dgm:prSet/>
      <dgm:spPr/>
    </dgm:pt>
    <dgm:pt modelId="{7A6AF643-CA38-4322-A8B8-3B87D1B83B77}">
      <dgm:prSet phldr="0"/>
      <dgm:spPr/>
      <dgm:t>
        <a:bodyPr/>
        <a:lstStyle/>
        <a:p>
          <a:r>
            <a:rPr lang="es-MX" b="0" dirty="0">
              <a:latin typeface="Avenir Next LT Pro"/>
            </a:rPr>
            <a:t>Archivos de texto con Python</a:t>
          </a:r>
        </a:p>
      </dgm:t>
    </dgm:pt>
    <dgm:pt modelId="{6BEBD8DA-3F2A-4844-9E49-403CAC5E66CA}" type="parTrans" cxnId="{1ED1A217-F6AD-4309-9C9F-29F9898B44A3}">
      <dgm:prSet/>
      <dgm:spPr/>
    </dgm:pt>
    <dgm:pt modelId="{BD1F1A06-C099-4507-84D1-CC7F4ABF7C6B}" type="sibTrans" cxnId="{1ED1A217-F6AD-4309-9C9F-29F9898B44A3}">
      <dgm:prSet/>
      <dgm:spPr/>
    </dgm:pt>
    <dgm:pt modelId="{1C6D400B-90EB-4958-94B6-7DEB584D7FD5}">
      <dgm:prSet phldr="0"/>
      <dgm:spPr/>
      <dgm:t>
        <a:bodyPr/>
        <a:lstStyle/>
        <a:p>
          <a:r>
            <a:rPr lang="es-MX" b="0" dirty="0">
              <a:latin typeface="Avenir Next LT Pro"/>
            </a:rPr>
            <a:t>Expresiones Regulares</a:t>
          </a:r>
          <a:endParaRPr lang="es-MX" dirty="0"/>
        </a:p>
      </dgm:t>
    </dgm:pt>
    <dgm:pt modelId="{E4CA45A0-5AD8-47DD-B092-97A30B1A6806}" type="parTrans" cxnId="{FB4E38A4-2D77-463E-A7B4-6C364828F952}">
      <dgm:prSet/>
      <dgm:spPr/>
    </dgm:pt>
    <dgm:pt modelId="{4DEB941C-E340-47BA-A520-CD681EBC5567}" type="sibTrans" cxnId="{FB4E38A4-2D77-463E-A7B4-6C364828F952}">
      <dgm:prSet/>
      <dgm:spPr/>
    </dgm:pt>
    <dgm:pt modelId="{977842BD-D8A5-4108-A517-5FEFD41491F3}">
      <dgm:prSet phldr="0"/>
      <dgm:spPr/>
      <dgm:t>
        <a:bodyPr/>
        <a:lstStyle/>
        <a:p>
          <a:r>
            <a:rPr lang="es-MX" b="0" dirty="0">
              <a:latin typeface="Avenir Next LT Pro"/>
            </a:rPr>
            <a:t>Preprocesamiento</a:t>
          </a:r>
          <a:endParaRPr lang="es-ES" dirty="0">
            <a:latin typeface="Avenir Next LT Pro"/>
          </a:endParaRPr>
        </a:p>
      </dgm:t>
    </dgm:pt>
    <dgm:pt modelId="{59539CF2-1F65-44A4-98DF-31BBBCD94E66}" type="parTrans" cxnId="{A123342A-0B1F-452B-B50E-DD239896A148}">
      <dgm:prSet/>
      <dgm:spPr/>
    </dgm:pt>
    <dgm:pt modelId="{C4901418-3327-4B1F-BBC5-A592D8172A31}" type="sibTrans" cxnId="{A123342A-0B1F-452B-B50E-DD239896A148}">
      <dgm:prSet/>
      <dgm:spPr/>
    </dgm:pt>
    <dgm:pt modelId="{F1D11AA0-BDE8-4428-8C27-A877593011D5}">
      <dgm:prSet phldr="0"/>
      <dgm:spPr/>
      <dgm:t>
        <a:bodyPr/>
        <a:lstStyle/>
        <a:p>
          <a:r>
            <a:rPr lang="es-MX" b="0" dirty="0">
              <a:latin typeface="Avenir Next LT Pro"/>
            </a:rPr>
            <a:t>Librerías de Python (</a:t>
          </a:r>
          <a:r>
            <a:rPr lang="es-MX" b="0" dirty="0" err="1">
              <a:latin typeface="Avenir Next LT Pro"/>
            </a:rPr>
            <a:t>spacy</a:t>
          </a:r>
          <a:r>
            <a:rPr lang="es-MX" b="0" dirty="0">
              <a:latin typeface="Avenir Next LT Pro"/>
            </a:rPr>
            <a:t>, NLTK)</a:t>
          </a:r>
        </a:p>
      </dgm:t>
    </dgm:pt>
    <dgm:pt modelId="{CD04A1FD-F52A-4795-B33E-5CC16584C82F}" type="parTrans" cxnId="{8553FE06-F0C4-4072-A947-420377C2977D}">
      <dgm:prSet/>
      <dgm:spPr/>
    </dgm:pt>
    <dgm:pt modelId="{1FE93B67-66D3-4623-9328-049479CDF0A3}" type="sibTrans" cxnId="{8553FE06-F0C4-4072-A947-420377C2977D}">
      <dgm:prSet/>
      <dgm:spPr/>
    </dgm:pt>
    <dgm:pt modelId="{1E6DAEBA-675D-4177-BE3E-A5513CF132A0}">
      <dgm:prSet phldr="0"/>
      <dgm:spPr/>
      <dgm:t>
        <a:bodyPr/>
        <a:lstStyle/>
        <a:p>
          <a:r>
            <a:rPr lang="es-MX" dirty="0">
              <a:latin typeface="Avenir Next LT Pro"/>
            </a:rPr>
            <a:t>Clasificación de textos</a:t>
          </a:r>
          <a:endParaRPr lang="es-ES" dirty="0"/>
        </a:p>
      </dgm:t>
    </dgm:pt>
    <dgm:pt modelId="{05AC0607-1E7C-4E70-821A-D529A9FAC45B}" type="parTrans" cxnId="{5DAB1526-BE73-4CEB-8614-5090FE2757BE}">
      <dgm:prSet/>
      <dgm:spPr/>
    </dgm:pt>
    <dgm:pt modelId="{A15FFF55-A813-4399-A888-83D7A856EFDA}" type="sibTrans" cxnId="{5DAB1526-BE73-4CEB-8614-5090FE2757BE}">
      <dgm:prSet/>
      <dgm:spPr/>
    </dgm:pt>
    <dgm:pt modelId="{0121E5EF-940D-461A-B181-C2A3B46B2560}">
      <dgm:prSet phldr="0"/>
      <dgm:spPr/>
      <dgm:t>
        <a:bodyPr/>
        <a:lstStyle/>
        <a:p>
          <a:r>
            <a:rPr lang="es-MX" b="0" dirty="0"/>
            <a:t>Capas de atención</a:t>
          </a:r>
          <a:endParaRPr lang="es-MX" dirty="0"/>
        </a:p>
      </dgm:t>
    </dgm:pt>
    <dgm:pt modelId="{34B8C12B-B7AF-47BF-AC7D-A2F0522F3A05}" type="parTrans" cxnId="{97364EB4-EA62-4FC6-AF01-B8D83F5EF3D5}">
      <dgm:prSet/>
      <dgm:spPr/>
    </dgm:pt>
    <dgm:pt modelId="{D588F4AD-4B25-48A9-A6FA-1BFEB7F13777}" type="sibTrans" cxnId="{97364EB4-EA62-4FC6-AF01-B8D83F5EF3D5}">
      <dgm:prSet/>
      <dgm:spPr/>
    </dgm:pt>
    <dgm:pt modelId="{6A747401-B7D2-4C1D-A23F-6A8B8F75D64E}">
      <dgm:prSet phldr="0"/>
      <dgm:spPr/>
      <dgm:t>
        <a:bodyPr/>
        <a:lstStyle/>
        <a:p>
          <a:endParaRPr lang="es-MX" b="0" dirty="0">
            <a:latin typeface="Avenir Next LT Pro"/>
          </a:endParaRPr>
        </a:p>
      </dgm:t>
    </dgm:pt>
    <dgm:pt modelId="{7CC48123-C28D-41A4-BEC7-4B9AD2B4F5BF}" type="parTrans" cxnId="{803CB89F-C8D2-4A34-88C9-33979B8EFF87}">
      <dgm:prSet/>
      <dgm:spPr/>
    </dgm:pt>
    <dgm:pt modelId="{9D3BABD6-4026-458B-81B1-EE9860469910}" type="sibTrans" cxnId="{803CB89F-C8D2-4A34-88C9-33979B8EFF87}">
      <dgm:prSet/>
      <dgm:spPr/>
    </dgm:pt>
    <dgm:pt modelId="{A1463445-8B7E-4A35-9DB4-B5AF9D7F2BA2}">
      <dgm:prSet phldr="0"/>
      <dgm:spPr/>
      <dgm:t>
        <a:bodyPr/>
        <a:lstStyle/>
        <a:p>
          <a:pPr>
            <a:defRPr b="1"/>
          </a:pPr>
          <a:r>
            <a:rPr lang="es-MX" b="0" dirty="0"/>
            <a:t>3.- Etiquetado de Secuencia</a:t>
          </a:r>
          <a:endParaRPr lang="es-ES" b="0" dirty="0"/>
        </a:p>
      </dgm:t>
    </dgm:pt>
    <dgm:pt modelId="{39B3FF92-239A-4A89-A16F-AB23559E2C5B}" type="parTrans" cxnId="{298E5C88-67B3-4195-83BD-02E17EC835D5}">
      <dgm:prSet/>
      <dgm:spPr/>
    </dgm:pt>
    <dgm:pt modelId="{FA2E52BC-B423-48CD-9D1B-BFE309EA5B26}" type="sibTrans" cxnId="{298E5C88-67B3-4195-83BD-02E17EC835D5}">
      <dgm:prSet/>
      <dgm:spPr/>
    </dgm:pt>
    <dgm:pt modelId="{8FB75845-4631-4A61-AF78-E9353FCFE0B7}">
      <dgm:prSet phldr="0"/>
      <dgm:spPr/>
      <dgm:t>
        <a:bodyPr/>
        <a:lstStyle/>
        <a:p>
          <a:r>
            <a:rPr lang="es-MX" b="0" dirty="0"/>
            <a:t>Procesos de Markov</a:t>
          </a:r>
          <a:endParaRPr lang="en-US" b="0" dirty="0"/>
        </a:p>
      </dgm:t>
    </dgm:pt>
    <dgm:pt modelId="{4EBEF5EC-640C-4F8D-9BE2-76C1B69A489F}" type="parTrans" cxnId="{6C93D6F8-1E02-4152-9530-0031A4094338}">
      <dgm:prSet/>
      <dgm:spPr/>
    </dgm:pt>
    <dgm:pt modelId="{6FF9D7B1-D53B-4B9B-AC07-4BA51B651E2C}" type="sibTrans" cxnId="{6C93D6F8-1E02-4152-9530-0031A4094338}">
      <dgm:prSet/>
      <dgm:spPr/>
    </dgm:pt>
    <dgm:pt modelId="{B3EDCA51-BCC7-412A-92A7-B28B433E4FAD}">
      <dgm:prSet phldr="0"/>
      <dgm:spPr/>
      <dgm:t>
        <a:bodyPr/>
        <a:lstStyle/>
        <a:p>
          <a:r>
            <a:rPr lang="es-MX" b="0" dirty="0"/>
            <a:t>Cadenas de Markov ocultas</a:t>
          </a:r>
          <a:endParaRPr lang="en-US" b="0" dirty="0"/>
        </a:p>
      </dgm:t>
    </dgm:pt>
    <dgm:pt modelId="{A51AF0B0-D3FE-4E7E-9BB6-CEA8D8DC0E76}" type="parTrans" cxnId="{52DBFB5F-3370-429D-8570-5BAFC2E1573F}">
      <dgm:prSet/>
      <dgm:spPr/>
    </dgm:pt>
    <dgm:pt modelId="{9423D517-2C2F-425D-B055-A69473470AC0}" type="sibTrans" cxnId="{52DBFB5F-3370-429D-8570-5BAFC2E1573F}">
      <dgm:prSet/>
      <dgm:spPr/>
    </dgm:pt>
    <dgm:pt modelId="{A8EC8DC0-5C23-4BA0-90FE-585C81C3B1E0}">
      <dgm:prSet phldr="0"/>
      <dgm:spPr/>
      <dgm:t>
        <a:bodyPr/>
        <a:lstStyle/>
        <a:p>
          <a:r>
            <a:rPr lang="es-MX" b="0" dirty="0"/>
            <a:t>Redes Neuronales Convolucionales para la detección de n-gramas</a:t>
          </a:r>
          <a:endParaRPr lang="en-US" b="0" dirty="0"/>
        </a:p>
      </dgm:t>
    </dgm:pt>
    <dgm:pt modelId="{325DC121-B59E-4946-85F0-F8B240A66675}" type="parTrans" cxnId="{1CDC9456-93C1-4E59-9FD3-A52B4999C890}">
      <dgm:prSet/>
      <dgm:spPr/>
    </dgm:pt>
    <dgm:pt modelId="{0D97B8E9-AB96-4DB0-8EDE-F820F6D803BF}" type="sibTrans" cxnId="{1CDC9456-93C1-4E59-9FD3-A52B4999C890}">
      <dgm:prSet/>
      <dgm:spPr/>
    </dgm:pt>
    <dgm:pt modelId="{542F752F-7FE9-4BFC-B482-CC54F857CE5C}">
      <dgm:prSet phldr="0"/>
      <dgm:spPr/>
      <dgm:t>
        <a:bodyPr/>
        <a:lstStyle/>
        <a:p>
          <a:r>
            <a:rPr lang="es-MX" b="0" dirty="0"/>
            <a:t>Redes Neuronales Recurrentes</a:t>
          </a:r>
          <a:endParaRPr lang="en-US" b="0" dirty="0"/>
        </a:p>
      </dgm:t>
    </dgm:pt>
    <dgm:pt modelId="{20AE32BB-0A82-46BC-ACB1-792BCFFFEE5E}" type="parTrans" cxnId="{958F8465-6463-4EA2-A191-A2636669314E}">
      <dgm:prSet/>
      <dgm:spPr/>
    </dgm:pt>
    <dgm:pt modelId="{83F64008-6E9A-4630-B917-EC7DE4B187D5}" type="sibTrans" cxnId="{958F8465-6463-4EA2-A191-A2636669314E}">
      <dgm:prSet/>
      <dgm:spPr/>
    </dgm:pt>
    <dgm:pt modelId="{438B07F3-EC8D-491C-A186-4536B4E8F011}">
      <dgm:prSet phldr="0"/>
      <dgm:spPr/>
      <dgm:t>
        <a:bodyPr/>
        <a:lstStyle/>
        <a:p>
          <a:pPr>
            <a:defRPr b="1"/>
          </a:pPr>
          <a:r>
            <a:rPr lang="es-MX" b="0" dirty="0"/>
            <a:t>4.- NLP con Modelos de secuencia-secuencia</a:t>
          </a:r>
          <a:endParaRPr lang="en-US" b="0" dirty="0"/>
        </a:p>
      </dgm:t>
    </dgm:pt>
    <dgm:pt modelId="{E2A7FDD9-E7E9-4747-B735-E33117C431D1}" type="parTrans" cxnId="{5148912C-4C97-4557-9511-4356E67F8F4B}">
      <dgm:prSet/>
      <dgm:spPr/>
    </dgm:pt>
    <dgm:pt modelId="{97516654-0837-42F8-A2EF-779AF3DB357D}" type="sibTrans" cxnId="{5148912C-4C97-4557-9511-4356E67F8F4B}">
      <dgm:prSet/>
      <dgm:spPr/>
    </dgm:pt>
    <dgm:pt modelId="{A3C99A74-2276-4A1B-85BE-B6B5035DC1C7}">
      <dgm:prSet phldr="0"/>
      <dgm:spPr/>
      <dgm:t>
        <a:bodyPr/>
        <a:lstStyle/>
        <a:p>
          <a:r>
            <a:rPr lang="es-MX" b="0" dirty="0"/>
            <a:t>Modelo secuencia-secuencia</a:t>
          </a:r>
          <a:endParaRPr lang="en-US" b="0" dirty="0"/>
        </a:p>
      </dgm:t>
    </dgm:pt>
    <dgm:pt modelId="{62DCAAEF-A62C-4678-863F-2FA755C8FEA1}" type="parTrans" cxnId="{DF5DA197-FCD8-413D-B802-F5FE318F6F98}">
      <dgm:prSet/>
      <dgm:spPr/>
    </dgm:pt>
    <dgm:pt modelId="{08A03FF4-4CF8-4016-9D0C-A8A964E678DA}" type="sibTrans" cxnId="{DF5DA197-FCD8-413D-B802-F5FE318F6F98}">
      <dgm:prSet/>
      <dgm:spPr/>
    </dgm:pt>
    <dgm:pt modelId="{00D38B5C-D527-42D1-B556-908798A754E1}">
      <dgm:prSet phldr="0"/>
      <dgm:spPr/>
      <dgm:t>
        <a:bodyPr/>
        <a:lstStyle/>
        <a:p>
          <a:r>
            <a:rPr lang="es-MX" b="0" dirty="0"/>
            <a:t>Arquitectura codificador-decodificador</a:t>
          </a:r>
          <a:endParaRPr lang="en-US" b="0" dirty="0"/>
        </a:p>
      </dgm:t>
    </dgm:pt>
    <dgm:pt modelId="{A02FE487-8DA9-40F2-9F8A-5DF22AF31237}" type="parTrans" cxnId="{A16A4133-8435-4358-87F1-66D4FAAD68E7}">
      <dgm:prSet/>
      <dgm:spPr/>
    </dgm:pt>
    <dgm:pt modelId="{3A74B810-F298-488F-90FD-22E14B37B538}" type="sibTrans" cxnId="{A16A4133-8435-4358-87F1-66D4FAAD68E7}">
      <dgm:prSet/>
      <dgm:spPr/>
    </dgm:pt>
    <dgm:pt modelId="{3D1D472F-3C2D-4A90-A4DE-928E8A4C0655}" type="pres">
      <dgm:prSet presAssocID="{AD1E1413-E8C3-4209-BA37-81027F070208}" presName="root" presStyleCnt="0">
        <dgm:presLayoutVars>
          <dgm:chMax/>
          <dgm:chPref/>
          <dgm:animLvl val="lvl"/>
        </dgm:presLayoutVars>
      </dgm:prSet>
      <dgm:spPr/>
    </dgm:pt>
    <dgm:pt modelId="{2860FB2F-312A-45E0-B5CD-58537206EC0B}" type="pres">
      <dgm:prSet presAssocID="{AD1E1413-E8C3-4209-BA37-81027F070208}" presName="divider" presStyleLbl="fgAcc1" presStyleIdx="0" presStyleCnt="5"/>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08F813D2-8301-4879-8372-6A2E487A27CD}" type="pres">
      <dgm:prSet presAssocID="{AD1E1413-E8C3-4209-BA37-81027F070208}" presName="nodes" presStyleCnt="0">
        <dgm:presLayoutVars>
          <dgm:chMax/>
          <dgm:chPref/>
          <dgm:animLvl val="lvl"/>
        </dgm:presLayoutVars>
      </dgm:prSet>
      <dgm:spPr/>
    </dgm:pt>
    <dgm:pt modelId="{1AC40AEA-E9E3-4233-9473-A7E06ED97AD7}" type="pres">
      <dgm:prSet presAssocID="{2B9B9581-E58B-4532-9E01-D49BE023A8A3}" presName="composite" presStyleCnt="0"/>
      <dgm:spPr/>
    </dgm:pt>
    <dgm:pt modelId="{C7DE6C86-E528-4C00-9A32-1C76FC859D9A}" type="pres">
      <dgm:prSet presAssocID="{2B9B9581-E58B-4532-9E01-D49BE023A8A3}" presName="ConnectorPoint" presStyleLbl="lnNode1" presStyleIdx="0" presStyleCnt="4"/>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8CD1E7CB-D4AE-468C-A3D5-1A1FFD9D2BD0}" type="pres">
      <dgm:prSet presAssocID="{2B9B9581-E58B-4532-9E01-D49BE023A8A3}" presName="DropPinPlaceHolder" presStyleCnt="0"/>
      <dgm:spPr/>
    </dgm:pt>
    <dgm:pt modelId="{7E80C74B-7CF0-4984-A50F-52EAF961014A}" type="pres">
      <dgm:prSet presAssocID="{2B9B9581-E58B-4532-9E01-D49BE023A8A3}" presName="DropPin" presStyleLbl="alignNode1" presStyleIdx="0" presStyleCnt="4"/>
      <dgm:spPr/>
    </dgm:pt>
    <dgm:pt modelId="{614174A3-3EAE-4EEB-999E-709AEEE2F8B5}" type="pres">
      <dgm:prSet presAssocID="{2B9B9581-E58B-4532-9E01-D49BE023A8A3}" presName="Ellipse"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DC4DCD96-F205-4C10-AF8F-55F825E80C89}" type="pres">
      <dgm:prSet presAssocID="{2B9B9581-E58B-4532-9E01-D49BE023A8A3}" presName="L2TextContainer" presStyleLbl="revTx" presStyleIdx="0" presStyleCnt="8">
        <dgm:presLayoutVars>
          <dgm:bulletEnabled val="1"/>
        </dgm:presLayoutVars>
      </dgm:prSet>
      <dgm:spPr/>
    </dgm:pt>
    <dgm:pt modelId="{D573FE4A-825F-4F36-A073-3D61791C7C38}" type="pres">
      <dgm:prSet presAssocID="{2B9B9581-E58B-4532-9E01-D49BE023A8A3}" presName="L1TextContainer" presStyleLbl="revTx" presStyleIdx="1" presStyleCnt="8">
        <dgm:presLayoutVars>
          <dgm:chMax val="1"/>
          <dgm:chPref val="1"/>
          <dgm:bulletEnabled val="1"/>
        </dgm:presLayoutVars>
      </dgm:prSet>
      <dgm:spPr/>
    </dgm:pt>
    <dgm:pt modelId="{15EFB79E-D758-4A5A-A85F-4D57467234B7}" type="pres">
      <dgm:prSet presAssocID="{2B9B9581-E58B-4532-9E01-D49BE023A8A3}" presName="ConnectLine" presStyleLbl="sibTrans1D1" presStyleIdx="0" presStyleCnt="4"/>
      <dgm:spPr>
        <a:noFill/>
        <a:ln w="12700" cap="flat" cmpd="sng" algn="ctr">
          <a:solidFill>
            <a:schemeClr val="accent2">
              <a:hueOff val="0"/>
              <a:satOff val="0"/>
              <a:lumOff val="0"/>
              <a:alphaOff val="0"/>
            </a:schemeClr>
          </a:solidFill>
          <a:prstDash val="dash"/>
          <a:miter lim="800000"/>
        </a:ln>
        <a:effectLst/>
      </dgm:spPr>
    </dgm:pt>
    <dgm:pt modelId="{AD2EE0E7-0745-42BC-AB63-84958FC4DB7B}" type="pres">
      <dgm:prSet presAssocID="{2B9B9581-E58B-4532-9E01-D49BE023A8A3}" presName="EmptyPlaceHolder" presStyleCnt="0"/>
      <dgm:spPr/>
    </dgm:pt>
    <dgm:pt modelId="{031B7072-6ED2-4172-AAF6-870DB02530BF}" type="pres">
      <dgm:prSet presAssocID="{43C552C4-D35B-4AD7-AD4C-3D79C41F8EE0}" presName="spaceBetweenRectangles" presStyleCnt="0"/>
      <dgm:spPr/>
    </dgm:pt>
    <dgm:pt modelId="{904101C8-1B08-4A39-B22B-89F8AEA3086F}" type="pres">
      <dgm:prSet presAssocID="{81336056-1771-4199-B8C6-EC554EAF44BC}" presName="composite" presStyleCnt="0"/>
      <dgm:spPr/>
    </dgm:pt>
    <dgm:pt modelId="{C3587520-AC6F-4EFE-8826-3BBBC41F2D1A}" type="pres">
      <dgm:prSet presAssocID="{81336056-1771-4199-B8C6-EC554EAF44BC}" presName="ConnectorPoint" presStyleLbl="lnNode1" presStyleIdx="1" presStyleCnt="4"/>
      <dgm:spPr>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F4CA133-B2F2-4689-8B3A-32872990E8B8}" type="pres">
      <dgm:prSet presAssocID="{81336056-1771-4199-B8C6-EC554EAF44BC}" presName="DropPinPlaceHolder" presStyleCnt="0"/>
      <dgm:spPr/>
    </dgm:pt>
    <dgm:pt modelId="{9E10A473-584A-4021-B0B0-BFB93EB692C8}" type="pres">
      <dgm:prSet presAssocID="{81336056-1771-4199-B8C6-EC554EAF44BC}" presName="DropPin" presStyleLbl="alignNode1" presStyleIdx="1" presStyleCnt="4"/>
      <dgm:spPr/>
    </dgm:pt>
    <dgm:pt modelId="{D7BEA211-12F7-4A8C-9CFC-312C4977C1FF}" type="pres">
      <dgm:prSet presAssocID="{81336056-1771-4199-B8C6-EC554EAF44BC}" presName="Ellipse"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231AE047-6688-404A-A4E0-FE73C59C5432}" type="pres">
      <dgm:prSet presAssocID="{81336056-1771-4199-B8C6-EC554EAF44BC}" presName="L2TextContainer" presStyleLbl="revTx" presStyleIdx="2" presStyleCnt="8">
        <dgm:presLayoutVars>
          <dgm:bulletEnabled val="1"/>
        </dgm:presLayoutVars>
      </dgm:prSet>
      <dgm:spPr/>
    </dgm:pt>
    <dgm:pt modelId="{654ECEFA-2A1D-41D3-BD85-61885F51DB22}" type="pres">
      <dgm:prSet presAssocID="{81336056-1771-4199-B8C6-EC554EAF44BC}" presName="L1TextContainer" presStyleLbl="revTx" presStyleIdx="3" presStyleCnt="8">
        <dgm:presLayoutVars>
          <dgm:chMax val="1"/>
          <dgm:chPref val="1"/>
          <dgm:bulletEnabled val="1"/>
        </dgm:presLayoutVars>
      </dgm:prSet>
      <dgm:spPr/>
    </dgm:pt>
    <dgm:pt modelId="{39F3BEAC-3C0F-43E1-BF04-167E8B97BF5C}" type="pres">
      <dgm:prSet presAssocID="{81336056-1771-4199-B8C6-EC554EAF44BC}" presName="ConnectLine" presStyleLbl="sibTrans1D1" presStyleIdx="1" presStyleCnt="4"/>
      <dgm:spPr>
        <a:noFill/>
        <a:ln w="12700" cap="flat" cmpd="sng" algn="ctr">
          <a:solidFill>
            <a:schemeClr val="accent3">
              <a:hueOff val="0"/>
              <a:satOff val="0"/>
              <a:lumOff val="0"/>
              <a:alphaOff val="0"/>
            </a:schemeClr>
          </a:solidFill>
          <a:prstDash val="dash"/>
          <a:miter lim="800000"/>
        </a:ln>
        <a:effectLst/>
      </dgm:spPr>
    </dgm:pt>
    <dgm:pt modelId="{A5ADB349-88A0-413D-B333-F3DC20C3BCDD}" type="pres">
      <dgm:prSet presAssocID="{81336056-1771-4199-B8C6-EC554EAF44BC}" presName="EmptyPlaceHolder" presStyleCnt="0"/>
      <dgm:spPr/>
    </dgm:pt>
    <dgm:pt modelId="{A789277E-1040-4F96-9AD1-A15D879A9BB9}" type="pres">
      <dgm:prSet presAssocID="{A96EC2BE-8166-4E11-90DB-5AA344D5E47C}" presName="spaceBetweenRectangles" presStyleCnt="0"/>
      <dgm:spPr/>
    </dgm:pt>
    <dgm:pt modelId="{491979E8-1FB0-4F1A-A835-D986A1A962C3}" type="pres">
      <dgm:prSet presAssocID="{A1463445-8B7E-4A35-9DB4-B5AF9D7F2BA2}" presName="composite" presStyleCnt="0"/>
      <dgm:spPr/>
    </dgm:pt>
    <dgm:pt modelId="{68CFF58A-BAC1-4247-8A9D-D532AFB88A57}" type="pres">
      <dgm:prSet presAssocID="{A1463445-8B7E-4A35-9DB4-B5AF9D7F2BA2}" presName="ConnectorPoint" presStyleLbl="lnNode1" presStyleIdx="2" presStyleCnt="4"/>
      <dgm:spPr>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B5A48F2-C93C-42AE-B7B7-13F5D86FBA55}" type="pres">
      <dgm:prSet presAssocID="{A1463445-8B7E-4A35-9DB4-B5AF9D7F2BA2}" presName="DropPinPlaceHolder" presStyleCnt="0"/>
      <dgm:spPr/>
    </dgm:pt>
    <dgm:pt modelId="{F27C897E-90DA-426B-9D65-F4747A3F6D8E}" type="pres">
      <dgm:prSet presAssocID="{A1463445-8B7E-4A35-9DB4-B5AF9D7F2BA2}" presName="DropPin" presStyleLbl="alignNode1" presStyleIdx="2" presStyleCnt="4"/>
      <dgm:spPr/>
    </dgm:pt>
    <dgm:pt modelId="{12B75DA0-5715-4A0A-BD11-4C2E6D8B60F1}" type="pres">
      <dgm:prSet presAssocID="{A1463445-8B7E-4A35-9DB4-B5AF9D7F2BA2}" presName="Ellipse"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20767106-76F0-4ABC-B5FD-D3A819F5BA7A}" type="pres">
      <dgm:prSet presAssocID="{A1463445-8B7E-4A35-9DB4-B5AF9D7F2BA2}" presName="L2TextContainer" presStyleLbl="revTx" presStyleIdx="4" presStyleCnt="8">
        <dgm:presLayoutVars>
          <dgm:bulletEnabled val="1"/>
        </dgm:presLayoutVars>
      </dgm:prSet>
      <dgm:spPr/>
    </dgm:pt>
    <dgm:pt modelId="{BEB442D4-0C41-4280-8276-18256BB7DFB8}" type="pres">
      <dgm:prSet presAssocID="{A1463445-8B7E-4A35-9DB4-B5AF9D7F2BA2}" presName="L1TextContainer" presStyleLbl="revTx" presStyleIdx="5" presStyleCnt="8">
        <dgm:presLayoutVars>
          <dgm:chMax val="1"/>
          <dgm:chPref val="1"/>
          <dgm:bulletEnabled val="1"/>
        </dgm:presLayoutVars>
      </dgm:prSet>
      <dgm:spPr/>
    </dgm:pt>
    <dgm:pt modelId="{53A21A62-780F-43E4-9295-98FCB1C38BE1}" type="pres">
      <dgm:prSet presAssocID="{A1463445-8B7E-4A35-9DB4-B5AF9D7F2BA2}" presName="ConnectLine" presStyleLbl="sibTrans1D1" presStyleIdx="2" presStyleCnt="4"/>
      <dgm:spPr>
        <a:noFill/>
        <a:ln w="12700" cap="flat" cmpd="sng" algn="ctr">
          <a:solidFill>
            <a:schemeClr val="accent4">
              <a:hueOff val="0"/>
              <a:satOff val="0"/>
              <a:lumOff val="0"/>
              <a:alphaOff val="0"/>
            </a:schemeClr>
          </a:solidFill>
          <a:prstDash val="dash"/>
          <a:miter lim="800000"/>
        </a:ln>
        <a:effectLst/>
      </dgm:spPr>
    </dgm:pt>
    <dgm:pt modelId="{2D949B39-F75A-4032-B2ED-8FA92AF92EFB}" type="pres">
      <dgm:prSet presAssocID="{A1463445-8B7E-4A35-9DB4-B5AF9D7F2BA2}" presName="EmptyPlaceHolder" presStyleCnt="0"/>
      <dgm:spPr/>
    </dgm:pt>
    <dgm:pt modelId="{491D2444-E0DD-47A8-9275-52439BEA61F4}" type="pres">
      <dgm:prSet presAssocID="{FA2E52BC-B423-48CD-9D1B-BFE309EA5B26}" presName="spaceBetweenRectangles" presStyleCnt="0"/>
      <dgm:spPr/>
    </dgm:pt>
    <dgm:pt modelId="{1D95703C-7AA6-4B50-A89E-57BA6260CEFC}" type="pres">
      <dgm:prSet presAssocID="{438B07F3-EC8D-491C-A186-4536B4E8F011}" presName="composite" presStyleCnt="0"/>
      <dgm:spPr/>
    </dgm:pt>
    <dgm:pt modelId="{222CE020-4CF2-4FC4-B3C9-5A1FAED89CF4}" type="pres">
      <dgm:prSet presAssocID="{438B07F3-EC8D-491C-A186-4536B4E8F011}" presName="ConnectorPoint" presStyleLbl="lnNode1" presStyleIdx="3" presStyleCnt="4"/>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7626F324-73CE-460B-96B4-85F11D72D4FE}" type="pres">
      <dgm:prSet presAssocID="{438B07F3-EC8D-491C-A186-4536B4E8F011}" presName="DropPinPlaceHolder" presStyleCnt="0"/>
      <dgm:spPr/>
    </dgm:pt>
    <dgm:pt modelId="{B2BF7EFE-B21B-4311-9071-6ED03229E614}" type="pres">
      <dgm:prSet presAssocID="{438B07F3-EC8D-491C-A186-4536B4E8F011}" presName="DropPin" presStyleLbl="alignNode1" presStyleIdx="3" presStyleCnt="4"/>
      <dgm:spPr/>
    </dgm:pt>
    <dgm:pt modelId="{60DCC112-9514-46CE-B9FF-AEBEE7533682}" type="pres">
      <dgm:prSet presAssocID="{438B07F3-EC8D-491C-A186-4536B4E8F011}" presName="Ellipse"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0EDCD903-CA2A-48BB-9B1A-E1108EEDD276}" type="pres">
      <dgm:prSet presAssocID="{438B07F3-EC8D-491C-A186-4536B4E8F011}" presName="L2TextContainer" presStyleLbl="revTx" presStyleIdx="6" presStyleCnt="8">
        <dgm:presLayoutVars>
          <dgm:bulletEnabled val="1"/>
        </dgm:presLayoutVars>
      </dgm:prSet>
      <dgm:spPr/>
    </dgm:pt>
    <dgm:pt modelId="{E06BE989-C069-4A89-A7CE-020520A87AD6}" type="pres">
      <dgm:prSet presAssocID="{438B07F3-EC8D-491C-A186-4536B4E8F011}" presName="L1TextContainer" presStyleLbl="revTx" presStyleIdx="7" presStyleCnt="8">
        <dgm:presLayoutVars>
          <dgm:chMax val="1"/>
          <dgm:chPref val="1"/>
          <dgm:bulletEnabled val="1"/>
        </dgm:presLayoutVars>
      </dgm:prSet>
      <dgm:spPr/>
    </dgm:pt>
    <dgm:pt modelId="{A0D57245-A95D-4560-812D-C6CD72831CC2}" type="pres">
      <dgm:prSet presAssocID="{438B07F3-EC8D-491C-A186-4536B4E8F011}" presName="ConnectLine" presStyleLbl="sibTrans1D1" presStyleIdx="3" presStyleCnt="4"/>
      <dgm:spPr>
        <a:noFill/>
        <a:ln w="12700" cap="flat" cmpd="sng" algn="ctr">
          <a:solidFill>
            <a:schemeClr val="accent5">
              <a:hueOff val="0"/>
              <a:satOff val="0"/>
              <a:lumOff val="0"/>
              <a:alphaOff val="0"/>
            </a:schemeClr>
          </a:solidFill>
          <a:prstDash val="dash"/>
          <a:miter lim="800000"/>
        </a:ln>
        <a:effectLst/>
      </dgm:spPr>
    </dgm:pt>
    <dgm:pt modelId="{A7AD66B8-1A7A-46B8-AE3C-CB156D50946E}" type="pres">
      <dgm:prSet presAssocID="{438B07F3-EC8D-491C-A186-4536B4E8F011}" presName="EmptyPlaceHolder" presStyleCnt="0"/>
      <dgm:spPr/>
    </dgm:pt>
  </dgm:ptLst>
  <dgm:cxnLst>
    <dgm:cxn modelId="{DC037204-84A4-4AFD-8050-96628ADC00A7}" srcId="{AD1E1413-E8C3-4209-BA37-81027F070208}" destId="{81336056-1771-4199-B8C6-EC554EAF44BC}" srcOrd="1" destOrd="0" parTransId="{9897D1F5-112E-4AD1-BDED-75906F23D39D}" sibTransId="{A96EC2BE-8166-4E11-90DB-5AA344D5E47C}"/>
    <dgm:cxn modelId="{8553FE06-F0C4-4072-A947-420377C2977D}" srcId="{2B9B9581-E58B-4532-9E01-D49BE023A8A3}" destId="{F1D11AA0-BDE8-4428-8C27-A877593011D5}" srcOrd="3" destOrd="0" parTransId="{CD04A1FD-F52A-4795-B33E-5CC16584C82F}" sibTransId="{1FE93B67-66D3-4623-9328-049479CDF0A3}"/>
    <dgm:cxn modelId="{71C9570F-6402-4536-853B-4E2A76670554}" type="presOf" srcId="{4064CECF-2A1C-4D10-BB40-34B56CB36C07}" destId="{231AE047-6688-404A-A4E0-FE73C59C5432}" srcOrd="0" destOrd="3" presId="urn:microsoft.com/office/officeart/2017/3/layout/DropPinTimeline"/>
    <dgm:cxn modelId="{2DAA3511-A0EC-4136-90D0-3624DED2D210}" type="presOf" srcId="{F1D11AA0-BDE8-4428-8C27-A877593011D5}" destId="{DC4DCD96-F205-4C10-AF8F-55F825E80C89}" srcOrd="0" destOrd="3" presId="urn:microsoft.com/office/officeart/2017/3/layout/DropPinTimeline"/>
    <dgm:cxn modelId="{A765A116-7DBD-4D12-9AF9-F40AED131C64}" type="presOf" srcId="{A1463445-8B7E-4A35-9DB4-B5AF9D7F2BA2}" destId="{BEB442D4-0C41-4280-8276-18256BB7DFB8}" srcOrd="0" destOrd="0" presId="urn:microsoft.com/office/officeart/2017/3/layout/DropPinTimeline"/>
    <dgm:cxn modelId="{52EC9C17-6748-4767-968C-3AF6B6708B76}" type="presOf" srcId="{438B07F3-EC8D-491C-A186-4536B4E8F011}" destId="{E06BE989-C069-4A89-A7CE-020520A87AD6}" srcOrd="0" destOrd="0" presId="urn:microsoft.com/office/officeart/2017/3/layout/DropPinTimeline"/>
    <dgm:cxn modelId="{1ED1A217-F6AD-4309-9C9F-29F9898B44A3}" srcId="{2B9B9581-E58B-4532-9E01-D49BE023A8A3}" destId="{7A6AF643-CA38-4322-A8B8-3B87D1B83B77}" srcOrd="1" destOrd="0" parTransId="{6BEBD8DA-3F2A-4844-9E49-403CAC5E66CA}" sibTransId="{BD1F1A06-C099-4507-84D1-CC7F4ABF7C6B}"/>
    <dgm:cxn modelId="{5DAB1526-BE73-4CEB-8614-5090FE2757BE}" srcId="{81336056-1771-4199-B8C6-EC554EAF44BC}" destId="{1E6DAEBA-675D-4177-BE3E-A5513CF132A0}" srcOrd="2" destOrd="0" parTransId="{05AC0607-1E7C-4E70-821A-D529A9FAC45B}" sibTransId="{A15FFF55-A813-4399-A888-83D7A856EFDA}"/>
    <dgm:cxn modelId="{A123342A-0B1F-452B-B50E-DD239896A148}" srcId="{81336056-1771-4199-B8C6-EC554EAF44BC}" destId="{977842BD-D8A5-4108-A517-5FEFD41491F3}" srcOrd="1" destOrd="0" parTransId="{59539CF2-1F65-44A4-98DF-31BBBCD94E66}" sibTransId="{C4901418-3327-4B1F-BBC5-A592D8172A31}"/>
    <dgm:cxn modelId="{5148912C-4C97-4557-9511-4356E67F8F4B}" srcId="{AD1E1413-E8C3-4209-BA37-81027F070208}" destId="{438B07F3-EC8D-491C-A186-4536B4E8F011}" srcOrd="3" destOrd="0" parTransId="{E2A7FDD9-E7E9-4747-B735-E33117C431D1}" sibTransId="{97516654-0837-42F8-A2EF-779AF3DB357D}"/>
    <dgm:cxn modelId="{3C5FF92E-ADAA-49BD-A596-097F452F82CD}" srcId="{AD1E1413-E8C3-4209-BA37-81027F070208}" destId="{2B9B9581-E58B-4532-9E01-D49BE023A8A3}" srcOrd="0" destOrd="0" parTransId="{2B7AC10F-5B88-456C-9D19-981A39647AD4}" sibTransId="{43C552C4-D35B-4AD7-AD4C-3D79C41F8EE0}"/>
    <dgm:cxn modelId="{99766C2F-1D27-4909-95CF-86D4A2ECC77A}" type="presOf" srcId="{7A6AF643-CA38-4322-A8B8-3B87D1B83B77}" destId="{DC4DCD96-F205-4C10-AF8F-55F825E80C89}" srcOrd="0" destOrd="1" presId="urn:microsoft.com/office/officeart/2017/3/layout/DropPinTimeline"/>
    <dgm:cxn modelId="{A16A4133-8435-4358-87F1-66D4FAAD68E7}" srcId="{438B07F3-EC8D-491C-A186-4536B4E8F011}" destId="{00D38B5C-D527-42D1-B556-908798A754E1}" srcOrd="1" destOrd="0" parTransId="{A02FE487-8DA9-40F2-9F8A-5DF22AF31237}" sibTransId="{3A74B810-F298-488F-90FD-22E14B37B538}"/>
    <dgm:cxn modelId="{02CD6133-E7FF-4554-95B7-297D4FFA138E}" type="presOf" srcId="{8FB75845-4631-4A61-AF78-E9353FCFE0B7}" destId="{20767106-76F0-4ABC-B5FD-D3A819F5BA7A}" srcOrd="0" destOrd="0" presId="urn:microsoft.com/office/officeart/2017/3/layout/DropPinTimeline"/>
    <dgm:cxn modelId="{7354823F-86CB-438A-885B-EB067D890C5B}" type="presOf" srcId="{B3EDCA51-BCC7-412A-92A7-B28B433E4FAD}" destId="{20767106-76F0-4ABC-B5FD-D3A819F5BA7A}" srcOrd="0" destOrd="1" presId="urn:microsoft.com/office/officeart/2017/3/layout/DropPinTimeline"/>
    <dgm:cxn modelId="{48649840-3C2C-4438-9CD6-51632684D2F8}" type="presOf" srcId="{1E6DAEBA-675D-4177-BE3E-A5513CF132A0}" destId="{231AE047-6688-404A-A4E0-FE73C59C5432}" srcOrd="0" destOrd="2" presId="urn:microsoft.com/office/officeart/2017/3/layout/DropPinTimeline"/>
    <dgm:cxn modelId="{C9BDE75D-36EC-499D-8804-20BF9D2DD075}" srcId="{81336056-1771-4199-B8C6-EC554EAF44BC}" destId="{4064CECF-2A1C-4D10-BB40-34B56CB36C07}" srcOrd="3" destOrd="0" parTransId="{45DD6321-A865-4ACC-9373-A97735084159}" sibTransId="{3490407E-1793-4C2D-89E3-4BA747A13EB8}"/>
    <dgm:cxn modelId="{52DBFB5F-3370-429D-8570-5BAFC2E1573F}" srcId="{A1463445-8B7E-4A35-9DB4-B5AF9D7F2BA2}" destId="{B3EDCA51-BCC7-412A-92A7-B28B433E4FAD}" srcOrd="1" destOrd="0" parTransId="{A51AF0B0-D3FE-4E7E-9BB6-CEA8D8DC0E76}" sibTransId="{9423D517-2C2F-425D-B055-A69473470AC0}"/>
    <dgm:cxn modelId="{958F8465-6463-4EA2-A191-A2636669314E}" srcId="{A1463445-8B7E-4A35-9DB4-B5AF9D7F2BA2}" destId="{542F752F-7FE9-4BFC-B482-CC54F857CE5C}" srcOrd="3" destOrd="0" parTransId="{20AE32BB-0A82-46BC-ACB1-792BCFFFEE5E}" sibTransId="{83F64008-6E9A-4630-B917-EC7DE4B187D5}"/>
    <dgm:cxn modelId="{18FCF766-EEE4-4830-8078-0F4FE1AA1A22}" type="presOf" srcId="{81336056-1771-4199-B8C6-EC554EAF44BC}" destId="{654ECEFA-2A1D-41D3-BD85-61885F51DB22}" srcOrd="0" destOrd="0" presId="urn:microsoft.com/office/officeart/2017/3/layout/DropPinTimeline"/>
    <dgm:cxn modelId="{49F03453-9206-458E-95E9-68B8D2EC1AC3}" type="presOf" srcId="{A8EC8DC0-5C23-4BA0-90FE-585C81C3B1E0}" destId="{20767106-76F0-4ABC-B5FD-D3A819F5BA7A}" srcOrd="0" destOrd="2" presId="urn:microsoft.com/office/officeart/2017/3/layout/DropPinTimeline"/>
    <dgm:cxn modelId="{B33A3875-9A5B-4754-9A8F-83631067830D}" type="presOf" srcId="{00D38B5C-D527-42D1-B556-908798A754E1}" destId="{0EDCD903-CA2A-48BB-9B1A-E1108EEDD276}" srcOrd="0" destOrd="1" presId="urn:microsoft.com/office/officeart/2017/3/layout/DropPinTimeline"/>
    <dgm:cxn modelId="{CF4CD175-CD74-45C1-9596-011F644BFD31}" type="presOf" srcId="{6A747401-B7D2-4C1D-A23F-6A8B8F75D64E}" destId="{0EDCD903-CA2A-48BB-9B1A-E1108EEDD276}" srcOrd="0" destOrd="3" presId="urn:microsoft.com/office/officeart/2017/3/layout/DropPinTimeline"/>
    <dgm:cxn modelId="{1CDC9456-93C1-4E59-9FD3-A52B4999C890}" srcId="{A1463445-8B7E-4A35-9DB4-B5AF9D7F2BA2}" destId="{A8EC8DC0-5C23-4BA0-90FE-585C81C3B1E0}" srcOrd="2" destOrd="0" parTransId="{325DC121-B59E-4946-85F0-F8B240A66675}" sibTransId="{0D97B8E9-AB96-4DB0-8EDE-F820F6D803BF}"/>
    <dgm:cxn modelId="{19D37957-016B-4272-9EA1-8050D6C06CD0}" type="presOf" srcId="{5995C0C8-F45A-4B6B-A9DD-9B54A04150DF}" destId="{231AE047-6688-404A-A4E0-FE73C59C5432}" srcOrd="0" destOrd="0" presId="urn:microsoft.com/office/officeart/2017/3/layout/DropPinTimeline"/>
    <dgm:cxn modelId="{1B39027A-F7F2-4181-A2FE-D25D5EC7029E}" type="presOf" srcId="{542F752F-7FE9-4BFC-B482-CC54F857CE5C}" destId="{20767106-76F0-4ABC-B5FD-D3A819F5BA7A}" srcOrd="0" destOrd="3" presId="urn:microsoft.com/office/officeart/2017/3/layout/DropPinTimeline"/>
    <dgm:cxn modelId="{E1481480-5551-4859-8723-331DEEED13C5}" type="presOf" srcId="{A72F4E78-4C0B-4D05-BAAA-251DEA6CFA03}" destId="{DC4DCD96-F205-4C10-AF8F-55F825E80C89}" srcOrd="0" destOrd="0" presId="urn:microsoft.com/office/officeart/2017/3/layout/DropPinTimeline"/>
    <dgm:cxn modelId="{E0555687-CC85-488A-B07F-42DE1F34007C}" srcId="{2B9B9581-E58B-4532-9E01-D49BE023A8A3}" destId="{A72F4E78-4C0B-4D05-BAAA-251DEA6CFA03}" srcOrd="0" destOrd="0" parTransId="{ED4B3991-24B5-47CB-9AD7-2B3BE8887921}" sibTransId="{E50537FD-1472-46F0-B353-30D91F278D34}"/>
    <dgm:cxn modelId="{298E5C88-67B3-4195-83BD-02E17EC835D5}" srcId="{AD1E1413-E8C3-4209-BA37-81027F070208}" destId="{A1463445-8B7E-4A35-9DB4-B5AF9D7F2BA2}" srcOrd="2" destOrd="0" parTransId="{39B3FF92-239A-4A89-A16F-AB23559E2C5B}" sibTransId="{FA2E52BC-B423-48CD-9D1B-BFE309EA5B26}"/>
    <dgm:cxn modelId="{DF5DA197-FCD8-413D-B802-F5FE318F6F98}" srcId="{438B07F3-EC8D-491C-A186-4536B4E8F011}" destId="{A3C99A74-2276-4A1B-85BE-B6B5035DC1C7}" srcOrd="0" destOrd="0" parTransId="{62DCAAEF-A62C-4678-863F-2FA755C8FEA1}" sibTransId="{08A03FF4-4CF8-4016-9D0C-A8A964E678DA}"/>
    <dgm:cxn modelId="{D6D3F997-C81E-4B1A-8053-F09947F13F72}" type="presOf" srcId="{977842BD-D8A5-4108-A517-5FEFD41491F3}" destId="{231AE047-6688-404A-A4E0-FE73C59C5432}" srcOrd="0" destOrd="1" presId="urn:microsoft.com/office/officeart/2017/3/layout/DropPinTimeline"/>
    <dgm:cxn modelId="{803CB89F-C8D2-4A34-88C9-33979B8EFF87}" srcId="{438B07F3-EC8D-491C-A186-4536B4E8F011}" destId="{6A747401-B7D2-4C1D-A23F-6A8B8F75D64E}" srcOrd="3" destOrd="0" parTransId="{7CC48123-C28D-41A4-BEC7-4B9AD2B4F5BF}" sibTransId="{9D3BABD6-4026-458B-81B1-EE9860469910}"/>
    <dgm:cxn modelId="{AB06E0A3-7E11-4931-8669-9FE250E6ED6C}" type="presOf" srcId="{A3C99A74-2276-4A1B-85BE-B6B5035DC1C7}" destId="{0EDCD903-CA2A-48BB-9B1A-E1108EEDD276}" srcOrd="0" destOrd="0" presId="urn:microsoft.com/office/officeart/2017/3/layout/DropPinTimeline"/>
    <dgm:cxn modelId="{FB4E38A4-2D77-463E-A7B4-6C364828F952}" srcId="{2B9B9581-E58B-4532-9E01-D49BE023A8A3}" destId="{1C6D400B-90EB-4958-94B6-7DEB584D7FD5}" srcOrd="2" destOrd="0" parTransId="{E4CA45A0-5AD8-47DD-B092-97A30B1A6806}" sibTransId="{4DEB941C-E340-47BA-A520-CD681EBC5567}"/>
    <dgm:cxn modelId="{3BEDD3A4-A27B-49FA-BB7B-57E1B08C7F8B}" type="presOf" srcId="{0121E5EF-940D-461A-B181-C2A3B46B2560}" destId="{0EDCD903-CA2A-48BB-9B1A-E1108EEDD276}" srcOrd="0" destOrd="2" presId="urn:microsoft.com/office/officeart/2017/3/layout/DropPinTimeline"/>
    <dgm:cxn modelId="{0A071FB1-1FB2-402A-A98F-A342D240EDB1}" type="presOf" srcId="{2B9B9581-E58B-4532-9E01-D49BE023A8A3}" destId="{D573FE4A-825F-4F36-A073-3D61791C7C38}" srcOrd="0" destOrd="0" presId="urn:microsoft.com/office/officeart/2017/3/layout/DropPinTimeline"/>
    <dgm:cxn modelId="{97364EB4-EA62-4FC6-AF01-B8D83F5EF3D5}" srcId="{438B07F3-EC8D-491C-A186-4536B4E8F011}" destId="{0121E5EF-940D-461A-B181-C2A3B46B2560}" srcOrd="2" destOrd="0" parTransId="{34B8C12B-B7AF-47BF-AC7D-A2F0522F3A05}" sibTransId="{D588F4AD-4B25-48A9-A6FA-1BFEB7F13777}"/>
    <dgm:cxn modelId="{CD84F8E3-0C90-4E33-A3C2-77517A55B35C}" srcId="{81336056-1771-4199-B8C6-EC554EAF44BC}" destId="{5995C0C8-F45A-4B6B-A9DD-9B54A04150DF}" srcOrd="0" destOrd="0" parTransId="{E1155520-A713-4841-AC59-8527BD2C2B96}" sibTransId="{C3360045-62CD-47DD-9E74-8D497B0A6269}"/>
    <dgm:cxn modelId="{E008D6E9-91FD-4625-B4FE-9798CB899E77}" type="presOf" srcId="{1C6D400B-90EB-4958-94B6-7DEB584D7FD5}" destId="{DC4DCD96-F205-4C10-AF8F-55F825E80C89}" srcOrd="0" destOrd="2" presId="urn:microsoft.com/office/officeart/2017/3/layout/DropPinTimeline"/>
    <dgm:cxn modelId="{D0F0F6F0-3B9F-4090-BD38-CA6E141D44DF}" type="presOf" srcId="{AD1E1413-E8C3-4209-BA37-81027F070208}" destId="{3D1D472F-3C2D-4A90-A4DE-928E8A4C0655}" srcOrd="0" destOrd="0" presId="urn:microsoft.com/office/officeart/2017/3/layout/DropPinTimeline"/>
    <dgm:cxn modelId="{6C93D6F8-1E02-4152-9530-0031A4094338}" srcId="{A1463445-8B7E-4A35-9DB4-B5AF9D7F2BA2}" destId="{8FB75845-4631-4A61-AF78-E9353FCFE0B7}" srcOrd="0" destOrd="0" parTransId="{4EBEF5EC-640C-4F8D-9BE2-76C1B69A489F}" sibTransId="{6FF9D7B1-D53B-4B9B-AC07-4BA51B651E2C}"/>
    <dgm:cxn modelId="{49F18B7C-E428-4FFC-9422-3482521AF521}" type="presParOf" srcId="{3D1D472F-3C2D-4A90-A4DE-928E8A4C0655}" destId="{2860FB2F-312A-45E0-B5CD-58537206EC0B}" srcOrd="0" destOrd="0" presId="urn:microsoft.com/office/officeart/2017/3/layout/DropPinTimeline"/>
    <dgm:cxn modelId="{10FA54C8-6860-47BB-9DC9-9176D43EBD7F}" type="presParOf" srcId="{3D1D472F-3C2D-4A90-A4DE-928E8A4C0655}" destId="{08F813D2-8301-4879-8372-6A2E487A27CD}" srcOrd="1" destOrd="0" presId="urn:microsoft.com/office/officeart/2017/3/layout/DropPinTimeline"/>
    <dgm:cxn modelId="{BB8287D9-50EF-4860-8756-71E43BC41128}" type="presParOf" srcId="{08F813D2-8301-4879-8372-6A2E487A27CD}" destId="{1AC40AEA-E9E3-4233-9473-A7E06ED97AD7}" srcOrd="0" destOrd="0" presId="urn:microsoft.com/office/officeart/2017/3/layout/DropPinTimeline"/>
    <dgm:cxn modelId="{C127FF9E-AD4B-4D9C-B3BE-AA90EF123F8E}" type="presParOf" srcId="{1AC40AEA-E9E3-4233-9473-A7E06ED97AD7}" destId="{C7DE6C86-E528-4C00-9A32-1C76FC859D9A}" srcOrd="0" destOrd="0" presId="urn:microsoft.com/office/officeart/2017/3/layout/DropPinTimeline"/>
    <dgm:cxn modelId="{C5E02417-1179-4D6C-BBFF-7E5218454B23}" type="presParOf" srcId="{1AC40AEA-E9E3-4233-9473-A7E06ED97AD7}" destId="{8CD1E7CB-D4AE-468C-A3D5-1A1FFD9D2BD0}" srcOrd="1" destOrd="0" presId="urn:microsoft.com/office/officeart/2017/3/layout/DropPinTimeline"/>
    <dgm:cxn modelId="{47EE2EB4-1129-4E87-BBA7-B2E0922A1652}" type="presParOf" srcId="{8CD1E7CB-D4AE-468C-A3D5-1A1FFD9D2BD0}" destId="{7E80C74B-7CF0-4984-A50F-52EAF961014A}" srcOrd="0" destOrd="0" presId="urn:microsoft.com/office/officeart/2017/3/layout/DropPinTimeline"/>
    <dgm:cxn modelId="{2CEFC051-CFF4-47E0-97AF-EA053FABFE62}" type="presParOf" srcId="{8CD1E7CB-D4AE-468C-A3D5-1A1FFD9D2BD0}" destId="{614174A3-3EAE-4EEB-999E-709AEEE2F8B5}" srcOrd="1" destOrd="0" presId="urn:microsoft.com/office/officeart/2017/3/layout/DropPinTimeline"/>
    <dgm:cxn modelId="{8117957F-49DC-4071-BDC5-34C4E3D0272D}" type="presParOf" srcId="{1AC40AEA-E9E3-4233-9473-A7E06ED97AD7}" destId="{DC4DCD96-F205-4C10-AF8F-55F825E80C89}" srcOrd="2" destOrd="0" presId="urn:microsoft.com/office/officeart/2017/3/layout/DropPinTimeline"/>
    <dgm:cxn modelId="{CF94F032-CD69-4F1E-ADA9-D033C427C7D6}" type="presParOf" srcId="{1AC40AEA-E9E3-4233-9473-A7E06ED97AD7}" destId="{D573FE4A-825F-4F36-A073-3D61791C7C38}" srcOrd="3" destOrd="0" presId="urn:microsoft.com/office/officeart/2017/3/layout/DropPinTimeline"/>
    <dgm:cxn modelId="{3097FAB5-0007-43D2-9D90-0D81DCEEB183}" type="presParOf" srcId="{1AC40AEA-E9E3-4233-9473-A7E06ED97AD7}" destId="{15EFB79E-D758-4A5A-A85F-4D57467234B7}" srcOrd="4" destOrd="0" presId="urn:microsoft.com/office/officeart/2017/3/layout/DropPinTimeline"/>
    <dgm:cxn modelId="{71A53119-6239-4EC8-9C8B-19133CFEB993}" type="presParOf" srcId="{1AC40AEA-E9E3-4233-9473-A7E06ED97AD7}" destId="{AD2EE0E7-0745-42BC-AB63-84958FC4DB7B}" srcOrd="5" destOrd="0" presId="urn:microsoft.com/office/officeart/2017/3/layout/DropPinTimeline"/>
    <dgm:cxn modelId="{D519EB50-76C9-460A-BA31-7BF77396B28A}" type="presParOf" srcId="{08F813D2-8301-4879-8372-6A2E487A27CD}" destId="{031B7072-6ED2-4172-AAF6-870DB02530BF}" srcOrd="1" destOrd="0" presId="urn:microsoft.com/office/officeart/2017/3/layout/DropPinTimeline"/>
    <dgm:cxn modelId="{2772930F-4917-4D01-941C-88055A25214A}" type="presParOf" srcId="{08F813D2-8301-4879-8372-6A2E487A27CD}" destId="{904101C8-1B08-4A39-B22B-89F8AEA3086F}" srcOrd="2" destOrd="0" presId="urn:microsoft.com/office/officeart/2017/3/layout/DropPinTimeline"/>
    <dgm:cxn modelId="{6C415BBF-2342-4016-8BA1-8FEF691DA31A}" type="presParOf" srcId="{904101C8-1B08-4A39-B22B-89F8AEA3086F}" destId="{C3587520-AC6F-4EFE-8826-3BBBC41F2D1A}" srcOrd="0" destOrd="0" presId="urn:microsoft.com/office/officeart/2017/3/layout/DropPinTimeline"/>
    <dgm:cxn modelId="{D8ECF8C5-1BB3-4A9C-A039-A0D3527FC51E}" type="presParOf" srcId="{904101C8-1B08-4A39-B22B-89F8AEA3086F}" destId="{DF4CA133-B2F2-4689-8B3A-32872990E8B8}" srcOrd="1" destOrd="0" presId="urn:microsoft.com/office/officeart/2017/3/layout/DropPinTimeline"/>
    <dgm:cxn modelId="{597E4741-D9EE-4D51-B842-7375A9BE272E}" type="presParOf" srcId="{DF4CA133-B2F2-4689-8B3A-32872990E8B8}" destId="{9E10A473-584A-4021-B0B0-BFB93EB692C8}" srcOrd="0" destOrd="0" presId="urn:microsoft.com/office/officeart/2017/3/layout/DropPinTimeline"/>
    <dgm:cxn modelId="{3FA8D4A2-934A-4653-97CC-C551F9F22F1C}" type="presParOf" srcId="{DF4CA133-B2F2-4689-8B3A-32872990E8B8}" destId="{D7BEA211-12F7-4A8C-9CFC-312C4977C1FF}" srcOrd="1" destOrd="0" presId="urn:microsoft.com/office/officeart/2017/3/layout/DropPinTimeline"/>
    <dgm:cxn modelId="{6B8CFDE9-8625-4F2A-9CB6-D0AF56132D0A}" type="presParOf" srcId="{904101C8-1B08-4A39-B22B-89F8AEA3086F}" destId="{231AE047-6688-404A-A4E0-FE73C59C5432}" srcOrd="2" destOrd="0" presId="urn:microsoft.com/office/officeart/2017/3/layout/DropPinTimeline"/>
    <dgm:cxn modelId="{E78CCECC-6FB4-4F7C-A02D-871CAFF2E3FF}" type="presParOf" srcId="{904101C8-1B08-4A39-B22B-89F8AEA3086F}" destId="{654ECEFA-2A1D-41D3-BD85-61885F51DB22}" srcOrd="3" destOrd="0" presId="urn:microsoft.com/office/officeart/2017/3/layout/DropPinTimeline"/>
    <dgm:cxn modelId="{FF8143B3-63A6-4818-A332-DE7D85D0EA82}" type="presParOf" srcId="{904101C8-1B08-4A39-B22B-89F8AEA3086F}" destId="{39F3BEAC-3C0F-43E1-BF04-167E8B97BF5C}" srcOrd="4" destOrd="0" presId="urn:microsoft.com/office/officeart/2017/3/layout/DropPinTimeline"/>
    <dgm:cxn modelId="{08F4D228-F1E7-473F-BBF3-313BE9C0CD52}" type="presParOf" srcId="{904101C8-1B08-4A39-B22B-89F8AEA3086F}" destId="{A5ADB349-88A0-413D-B333-F3DC20C3BCDD}" srcOrd="5" destOrd="0" presId="urn:microsoft.com/office/officeart/2017/3/layout/DropPinTimeline"/>
    <dgm:cxn modelId="{4AEF8B35-5C75-4120-890B-D7EFD7EC421E}" type="presParOf" srcId="{08F813D2-8301-4879-8372-6A2E487A27CD}" destId="{A789277E-1040-4F96-9AD1-A15D879A9BB9}" srcOrd="3" destOrd="0" presId="urn:microsoft.com/office/officeart/2017/3/layout/DropPinTimeline"/>
    <dgm:cxn modelId="{E0948ACE-8798-48A7-A2BF-BDDF2E4544C8}" type="presParOf" srcId="{08F813D2-8301-4879-8372-6A2E487A27CD}" destId="{491979E8-1FB0-4F1A-A835-D986A1A962C3}" srcOrd="4" destOrd="0" presId="urn:microsoft.com/office/officeart/2017/3/layout/DropPinTimeline"/>
    <dgm:cxn modelId="{E2398E55-D0D7-40A6-B1B6-311A2C9EA62A}" type="presParOf" srcId="{491979E8-1FB0-4F1A-A835-D986A1A962C3}" destId="{68CFF58A-BAC1-4247-8A9D-D532AFB88A57}" srcOrd="0" destOrd="0" presId="urn:microsoft.com/office/officeart/2017/3/layout/DropPinTimeline"/>
    <dgm:cxn modelId="{E447FB17-DB4C-47F3-8D18-087549AB4514}" type="presParOf" srcId="{491979E8-1FB0-4F1A-A835-D986A1A962C3}" destId="{6B5A48F2-C93C-42AE-B7B7-13F5D86FBA55}" srcOrd="1" destOrd="0" presId="urn:microsoft.com/office/officeart/2017/3/layout/DropPinTimeline"/>
    <dgm:cxn modelId="{8C75FE9C-01AE-470C-A798-2F2BB3695175}" type="presParOf" srcId="{6B5A48F2-C93C-42AE-B7B7-13F5D86FBA55}" destId="{F27C897E-90DA-426B-9D65-F4747A3F6D8E}" srcOrd="0" destOrd="0" presId="urn:microsoft.com/office/officeart/2017/3/layout/DropPinTimeline"/>
    <dgm:cxn modelId="{BCE1B72F-81D9-4847-8528-81F29CCAD920}" type="presParOf" srcId="{6B5A48F2-C93C-42AE-B7B7-13F5D86FBA55}" destId="{12B75DA0-5715-4A0A-BD11-4C2E6D8B60F1}" srcOrd="1" destOrd="0" presId="urn:microsoft.com/office/officeart/2017/3/layout/DropPinTimeline"/>
    <dgm:cxn modelId="{0C0749B5-538C-4E83-9B0D-B0624C694D71}" type="presParOf" srcId="{491979E8-1FB0-4F1A-A835-D986A1A962C3}" destId="{20767106-76F0-4ABC-B5FD-D3A819F5BA7A}" srcOrd="2" destOrd="0" presId="urn:microsoft.com/office/officeart/2017/3/layout/DropPinTimeline"/>
    <dgm:cxn modelId="{BDFF8D07-1D98-4E9D-929C-96D498119F74}" type="presParOf" srcId="{491979E8-1FB0-4F1A-A835-D986A1A962C3}" destId="{BEB442D4-0C41-4280-8276-18256BB7DFB8}" srcOrd="3" destOrd="0" presId="urn:microsoft.com/office/officeart/2017/3/layout/DropPinTimeline"/>
    <dgm:cxn modelId="{325854EA-D079-4F94-9BA7-47E59EC0CC11}" type="presParOf" srcId="{491979E8-1FB0-4F1A-A835-D986A1A962C3}" destId="{53A21A62-780F-43E4-9295-98FCB1C38BE1}" srcOrd="4" destOrd="0" presId="urn:microsoft.com/office/officeart/2017/3/layout/DropPinTimeline"/>
    <dgm:cxn modelId="{1C92C87B-28F4-47CC-88E2-3BD0B2F6E8A6}" type="presParOf" srcId="{491979E8-1FB0-4F1A-A835-D986A1A962C3}" destId="{2D949B39-F75A-4032-B2ED-8FA92AF92EFB}" srcOrd="5" destOrd="0" presId="urn:microsoft.com/office/officeart/2017/3/layout/DropPinTimeline"/>
    <dgm:cxn modelId="{1D150B46-3029-46A2-BD33-BFDDADE4281F}" type="presParOf" srcId="{08F813D2-8301-4879-8372-6A2E487A27CD}" destId="{491D2444-E0DD-47A8-9275-52439BEA61F4}" srcOrd="5" destOrd="0" presId="urn:microsoft.com/office/officeart/2017/3/layout/DropPinTimeline"/>
    <dgm:cxn modelId="{78D0385B-631A-4CD1-8523-15BA38479119}" type="presParOf" srcId="{08F813D2-8301-4879-8372-6A2E487A27CD}" destId="{1D95703C-7AA6-4B50-A89E-57BA6260CEFC}" srcOrd="6" destOrd="0" presId="urn:microsoft.com/office/officeart/2017/3/layout/DropPinTimeline"/>
    <dgm:cxn modelId="{093F1727-5757-4B3A-B454-2C23D9CFA829}" type="presParOf" srcId="{1D95703C-7AA6-4B50-A89E-57BA6260CEFC}" destId="{222CE020-4CF2-4FC4-B3C9-5A1FAED89CF4}" srcOrd="0" destOrd="0" presId="urn:microsoft.com/office/officeart/2017/3/layout/DropPinTimeline"/>
    <dgm:cxn modelId="{81D0C5BC-1DA3-4050-8BBD-A488ADB46D1A}" type="presParOf" srcId="{1D95703C-7AA6-4B50-A89E-57BA6260CEFC}" destId="{7626F324-73CE-460B-96B4-85F11D72D4FE}" srcOrd="1" destOrd="0" presId="urn:microsoft.com/office/officeart/2017/3/layout/DropPinTimeline"/>
    <dgm:cxn modelId="{BE33FF66-BD2A-490C-BB05-B87339CF7F3B}" type="presParOf" srcId="{7626F324-73CE-460B-96B4-85F11D72D4FE}" destId="{B2BF7EFE-B21B-4311-9071-6ED03229E614}" srcOrd="0" destOrd="0" presId="urn:microsoft.com/office/officeart/2017/3/layout/DropPinTimeline"/>
    <dgm:cxn modelId="{5756D1B9-1118-491A-936F-0A7BFA2B2446}" type="presParOf" srcId="{7626F324-73CE-460B-96B4-85F11D72D4FE}" destId="{60DCC112-9514-46CE-B9FF-AEBEE7533682}" srcOrd="1" destOrd="0" presId="urn:microsoft.com/office/officeart/2017/3/layout/DropPinTimeline"/>
    <dgm:cxn modelId="{770F806C-C36A-468F-A063-9AE3CD41BF06}" type="presParOf" srcId="{1D95703C-7AA6-4B50-A89E-57BA6260CEFC}" destId="{0EDCD903-CA2A-48BB-9B1A-E1108EEDD276}" srcOrd="2" destOrd="0" presId="urn:microsoft.com/office/officeart/2017/3/layout/DropPinTimeline"/>
    <dgm:cxn modelId="{D4FC30D6-33C7-4857-A533-3E619DC78B5D}" type="presParOf" srcId="{1D95703C-7AA6-4B50-A89E-57BA6260CEFC}" destId="{E06BE989-C069-4A89-A7CE-020520A87AD6}" srcOrd="3" destOrd="0" presId="urn:microsoft.com/office/officeart/2017/3/layout/DropPinTimeline"/>
    <dgm:cxn modelId="{1981C7CB-9F69-4818-982C-A7E5675B9634}" type="presParOf" srcId="{1D95703C-7AA6-4B50-A89E-57BA6260CEFC}" destId="{A0D57245-A95D-4560-812D-C6CD72831CC2}" srcOrd="4" destOrd="0" presId="urn:microsoft.com/office/officeart/2017/3/layout/DropPinTimeline"/>
    <dgm:cxn modelId="{409CF9C8-3A8C-44C8-A20F-FCC7EB5403A9}" type="presParOf" srcId="{1D95703C-7AA6-4B50-A89E-57BA6260CEFC}" destId="{A7AD66B8-1A7A-46B8-AE3C-CB156D50946E}"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034035-A2EA-4760-9228-34703E1CC241}"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B56C2754-F887-48F7-BF91-B2826ADDCE78}">
      <dgm:prSet/>
      <dgm:spPr/>
      <dgm:t>
        <a:bodyPr/>
        <a:lstStyle/>
        <a:p>
          <a:pPr>
            <a:lnSpc>
              <a:spcPct val="100000"/>
            </a:lnSpc>
          </a:pPr>
          <a:r>
            <a:rPr lang="es-ES" dirty="0">
              <a:latin typeface="Avenir Next LT Pro"/>
            </a:rPr>
            <a:t>Clases</a:t>
          </a:r>
          <a:r>
            <a:rPr lang="es-ES" dirty="0"/>
            <a:t> en línea</a:t>
          </a:r>
          <a:r>
            <a:rPr lang="es-ES" dirty="0">
              <a:latin typeface="Avenir Next LT Pro"/>
            </a:rPr>
            <a:t> (Google meet).</a:t>
          </a:r>
          <a:endParaRPr lang="en-US" dirty="0"/>
        </a:p>
      </dgm:t>
    </dgm:pt>
    <dgm:pt modelId="{AA1DDD57-0A31-4207-8A99-A8AE78A7FEBE}" type="parTrans" cxnId="{1E7ABE6D-17A4-4C53-A6B6-F96E2ECD3C6C}">
      <dgm:prSet/>
      <dgm:spPr/>
      <dgm:t>
        <a:bodyPr/>
        <a:lstStyle/>
        <a:p>
          <a:endParaRPr lang="en-US"/>
        </a:p>
      </dgm:t>
    </dgm:pt>
    <dgm:pt modelId="{56DA1C01-3108-40C9-9985-99F911844BA9}" type="sibTrans" cxnId="{1E7ABE6D-17A4-4C53-A6B6-F96E2ECD3C6C}">
      <dgm:prSet/>
      <dgm:spPr/>
      <dgm:t>
        <a:bodyPr/>
        <a:lstStyle/>
        <a:p>
          <a:endParaRPr lang="en-US"/>
        </a:p>
      </dgm:t>
    </dgm:pt>
    <dgm:pt modelId="{1E301B5A-522B-40A1-8E1B-6D5EA929A581}">
      <dgm:prSet/>
      <dgm:spPr/>
      <dgm:t>
        <a:bodyPr/>
        <a:lstStyle/>
        <a:p>
          <a:pPr>
            <a:lnSpc>
              <a:spcPct val="100000"/>
            </a:lnSpc>
          </a:pPr>
          <a:r>
            <a:rPr lang="es-ES" dirty="0">
              <a:latin typeface="Avenir Next LT Pro"/>
            </a:rPr>
            <a:t>Evaluación por proyecto y tareas.</a:t>
          </a:r>
          <a:endParaRPr lang="en-US" dirty="0"/>
        </a:p>
      </dgm:t>
    </dgm:pt>
    <dgm:pt modelId="{697C8DF3-A12A-4FD6-853D-539FBF94B79B}" type="parTrans" cxnId="{915979B0-0A31-44FF-A4D5-03295168A0D5}">
      <dgm:prSet/>
      <dgm:spPr/>
      <dgm:t>
        <a:bodyPr/>
        <a:lstStyle/>
        <a:p>
          <a:endParaRPr lang="en-US"/>
        </a:p>
      </dgm:t>
    </dgm:pt>
    <dgm:pt modelId="{350F84D7-E509-4CD8-A19D-6E2D401A6BD0}" type="sibTrans" cxnId="{915979B0-0A31-44FF-A4D5-03295168A0D5}">
      <dgm:prSet/>
      <dgm:spPr/>
      <dgm:t>
        <a:bodyPr/>
        <a:lstStyle/>
        <a:p>
          <a:endParaRPr lang="en-US"/>
        </a:p>
      </dgm:t>
    </dgm:pt>
    <dgm:pt modelId="{0DD96615-08F0-4360-A5B5-015C7B400957}">
      <dgm:prSet/>
      <dgm:spPr/>
      <dgm:t>
        <a:bodyPr/>
        <a:lstStyle/>
        <a:p>
          <a:pPr>
            <a:lnSpc>
              <a:spcPct val="100000"/>
            </a:lnSpc>
          </a:pPr>
          <a:r>
            <a:rPr lang="es-ES" dirty="0"/>
            <a:t>Se realizarán prácticas durante las sesiones de </a:t>
          </a:r>
          <a:r>
            <a:rPr lang="es-ES" dirty="0">
              <a:latin typeface="Avenir Next LT Pro"/>
            </a:rPr>
            <a:t>clase</a:t>
          </a:r>
          <a:endParaRPr lang="en-US" dirty="0">
            <a:latin typeface="Avenir Next LT Pro"/>
          </a:endParaRPr>
        </a:p>
      </dgm:t>
    </dgm:pt>
    <dgm:pt modelId="{14CB3825-F1AE-4E52-B8E8-68436F5AD24D}" type="parTrans" cxnId="{4B76F493-C269-4AE0-A995-FB9EB5CE381D}">
      <dgm:prSet/>
      <dgm:spPr/>
      <dgm:t>
        <a:bodyPr/>
        <a:lstStyle/>
        <a:p>
          <a:endParaRPr lang="en-US"/>
        </a:p>
      </dgm:t>
    </dgm:pt>
    <dgm:pt modelId="{475CC0ED-4A5B-49D9-88C3-911957EE75DF}" type="sibTrans" cxnId="{4B76F493-C269-4AE0-A995-FB9EB5CE381D}">
      <dgm:prSet/>
      <dgm:spPr/>
      <dgm:t>
        <a:bodyPr/>
        <a:lstStyle/>
        <a:p>
          <a:endParaRPr lang="en-US"/>
        </a:p>
      </dgm:t>
    </dgm:pt>
    <dgm:pt modelId="{644CBE02-3D73-4C37-B213-14FB878022AE}">
      <dgm:prSet phldr="0"/>
      <dgm:spPr/>
      <dgm:t>
        <a:bodyPr/>
        <a:lstStyle/>
        <a:p>
          <a:pPr>
            <a:lnSpc>
              <a:spcPct val="100000"/>
            </a:lnSpc>
          </a:pPr>
          <a:r>
            <a:rPr lang="es-ES" dirty="0">
              <a:latin typeface="Avenir Next LT Pro"/>
            </a:rPr>
            <a:t>Todas</a:t>
          </a:r>
          <a:r>
            <a:rPr lang="es-ES" dirty="0"/>
            <a:t> las prácticas serán realizadas en </a:t>
          </a:r>
          <a:r>
            <a:rPr lang="es-ES" dirty="0">
              <a:latin typeface="Avenir Next LT Pro"/>
            </a:rPr>
            <a:t>Python.</a:t>
          </a:r>
          <a:endParaRPr lang="es-ES" dirty="0"/>
        </a:p>
      </dgm:t>
    </dgm:pt>
    <dgm:pt modelId="{10DDE754-54D2-4E47-8C76-24D9BE58C3F1}" type="parTrans" cxnId="{ED5D596C-884C-4200-8B36-CF06DA0FBA34}">
      <dgm:prSet/>
      <dgm:spPr/>
    </dgm:pt>
    <dgm:pt modelId="{F9D6111D-B45D-4F2A-A586-6F2EBE0B143C}" type="sibTrans" cxnId="{ED5D596C-884C-4200-8B36-CF06DA0FBA34}">
      <dgm:prSet/>
      <dgm:spPr/>
      <dgm:t>
        <a:bodyPr/>
        <a:lstStyle/>
        <a:p>
          <a:endParaRPr lang="en-US"/>
        </a:p>
      </dgm:t>
    </dgm:pt>
    <dgm:pt modelId="{F48A2FA5-C205-436C-901E-48E2BABA5C31}" type="pres">
      <dgm:prSet presAssocID="{BF034035-A2EA-4760-9228-34703E1CC241}" presName="root" presStyleCnt="0">
        <dgm:presLayoutVars>
          <dgm:dir/>
          <dgm:resizeHandles val="exact"/>
        </dgm:presLayoutVars>
      </dgm:prSet>
      <dgm:spPr/>
    </dgm:pt>
    <dgm:pt modelId="{A2A43C9C-B8AA-4C8E-A128-BBED754A4FFC}" type="pres">
      <dgm:prSet presAssocID="{B56C2754-F887-48F7-BF91-B2826ADDCE78}" presName="compNode" presStyleCnt="0"/>
      <dgm:spPr/>
    </dgm:pt>
    <dgm:pt modelId="{B6E38EBF-B0E9-49DF-9431-173E7D31F9BE}" type="pres">
      <dgm:prSet presAssocID="{B56C2754-F887-48F7-BF91-B2826ADDCE78}" presName="bgRect" presStyleLbl="bgShp" presStyleIdx="0" presStyleCnt="4"/>
      <dgm:spPr/>
    </dgm:pt>
    <dgm:pt modelId="{9AA53234-1F33-4BD8-AE2A-3F9881EF1DB2}" type="pres">
      <dgm:prSet presAssocID="{B56C2754-F887-48F7-BF91-B2826ADDCE7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ula de clases"/>
        </a:ext>
      </dgm:extLst>
    </dgm:pt>
    <dgm:pt modelId="{124E215E-7001-4172-968C-8FC9214DDCEF}" type="pres">
      <dgm:prSet presAssocID="{B56C2754-F887-48F7-BF91-B2826ADDCE78}" presName="spaceRect" presStyleCnt="0"/>
      <dgm:spPr/>
    </dgm:pt>
    <dgm:pt modelId="{BBE3909F-F4BD-4DA0-8084-CF4391F7DF15}" type="pres">
      <dgm:prSet presAssocID="{B56C2754-F887-48F7-BF91-B2826ADDCE78}" presName="parTx" presStyleLbl="revTx" presStyleIdx="0" presStyleCnt="4">
        <dgm:presLayoutVars>
          <dgm:chMax val="0"/>
          <dgm:chPref val="0"/>
        </dgm:presLayoutVars>
      </dgm:prSet>
      <dgm:spPr/>
    </dgm:pt>
    <dgm:pt modelId="{1CA5E93A-F9A5-4E2A-B983-8077BC907079}" type="pres">
      <dgm:prSet presAssocID="{56DA1C01-3108-40C9-9985-99F911844BA9}" presName="sibTrans" presStyleCnt="0"/>
      <dgm:spPr/>
    </dgm:pt>
    <dgm:pt modelId="{E45A9144-82DF-4411-BBF3-3C3A6ED6AEE5}" type="pres">
      <dgm:prSet presAssocID="{1E301B5A-522B-40A1-8E1B-6D5EA929A581}" presName="compNode" presStyleCnt="0"/>
      <dgm:spPr/>
    </dgm:pt>
    <dgm:pt modelId="{791FC8AC-D442-429B-83F8-9D950F1F27B1}" type="pres">
      <dgm:prSet presAssocID="{1E301B5A-522B-40A1-8E1B-6D5EA929A581}" presName="bgRect" presStyleLbl="bgShp" presStyleIdx="1" presStyleCnt="4"/>
      <dgm:spPr/>
    </dgm:pt>
    <dgm:pt modelId="{0178C3DD-643A-4D2C-BA2D-D766A29574DC}" type="pres">
      <dgm:prSet presAssocID="{1E301B5A-522B-40A1-8E1B-6D5EA929A58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bros"/>
        </a:ext>
      </dgm:extLst>
    </dgm:pt>
    <dgm:pt modelId="{77D95EFC-8FE3-451A-BF9F-19B92B7E5CD8}" type="pres">
      <dgm:prSet presAssocID="{1E301B5A-522B-40A1-8E1B-6D5EA929A581}" presName="spaceRect" presStyleCnt="0"/>
      <dgm:spPr/>
    </dgm:pt>
    <dgm:pt modelId="{447910ED-40F4-49F7-9128-AF745957CBC1}" type="pres">
      <dgm:prSet presAssocID="{1E301B5A-522B-40A1-8E1B-6D5EA929A581}" presName="parTx" presStyleLbl="revTx" presStyleIdx="1" presStyleCnt="4">
        <dgm:presLayoutVars>
          <dgm:chMax val="0"/>
          <dgm:chPref val="0"/>
        </dgm:presLayoutVars>
      </dgm:prSet>
      <dgm:spPr/>
    </dgm:pt>
    <dgm:pt modelId="{2432AFE8-1B6F-494C-A1DD-ED39BBFDC9BD}" type="pres">
      <dgm:prSet presAssocID="{350F84D7-E509-4CD8-A19D-6E2D401A6BD0}" presName="sibTrans" presStyleCnt="0"/>
      <dgm:spPr/>
    </dgm:pt>
    <dgm:pt modelId="{6FE32DFC-4097-4008-AA5D-6FC867217550}" type="pres">
      <dgm:prSet presAssocID="{0DD96615-08F0-4360-A5B5-015C7B400957}" presName="compNode" presStyleCnt="0"/>
      <dgm:spPr/>
    </dgm:pt>
    <dgm:pt modelId="{BFA34AEC-43FC-4DCD-84DD-ABD6726E234F}" type="pres">
      <dgm:prSet presAssocID="{0DD96615-08F0-4360-A5B5-015C7B400957}" presName="bgRect" presStyleLbl="bgShp" presStyleIdx="2" presStyleCnt="4"/>
      <dgm:spPr/>
    </dgm:pt>
    <dgm:pt modelId="{4576D65A-3CC9-4755-9AEA-B0975F263A2E}" type="pres">
      <dgm:prSet presAssocID="{0DD96615-08F0-4360-A5B5-015C7B40095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estro"/>
        </a:ext>
      </dgm:extLst>
    </dgm:pt>
    <dgm:pt modelId="{1A274682-2E6B-4D9E-9F69-BF3C765CA143}" type="pres">
      <dgm:prSet presAssocID="{0DD96615-08F0-4360-A5B5-015C7B400957}" presName="spaceRect" presStyleCnt="0"/>
      <dgm:spPr/>
    </dgm:pt>
    <dgm:pt modelId="{0B1EBE54-D297-4D31-B276-F08F7D13A5B3}" type="pres">
      <dgm:prSet presAssocID="{0DD96615-08F0-4360-A5B5-015C7B400957}" presName="parTx" presStyleLbl="revTx" presStyleIdx="2" presStyleCnt="4">
        <dgm:presLayoutVars>
          <dgm:chMax val="0"/>
          <dgm:chPref val="0"/>
        </dgm:presLayoutVars>
      </dgm:prSet>
      <dgm:spPr/>
    </dgm:pt>
    <dgm:pt modelId="{D79D8F5A-85A2-4192-8719-118C80E98EF4}" type="pres">
      <dgm:prSet presAssocID="{475CC0ED-4A5B-49D9-88C3-911957EE75DF}" presName="sibTrans" presStyleCnt="0"/>
      <dgm:spPr/>
    </dgm:pt>
    <dgm:pt modelId="{F7D113C4-E505-4D99-A120-A286DF979B90}" type="pres">
      <dgm:prSet presAssocID="{644CBE02-3D73-4C37-B213-14FB878022AE}" presName="compNode" presStyleCnt="0"/>
      <dgm:spPr/>
    </dgm:pt>
    <dgm:pt modelId="{5570BF94-E47A-479B-B689-5C46A8002B7C}" type="pres">
      <dgm:prSet presAssocID="{644CBE02-3D73-4C37-B213-14FB878022AE}" presName="bgRect" presStyleLbl="bgShp" presStyleIdx="3" presStyleCnt="4"/>
      <dgm:spPr/>
    </dgm:pt>
    <dgm:pt modelId="{2A6B23D6-C0D8-4095-A98C-5A1C62538969}" type="pres">
      <dgm:prSet presAssocID="{644CBE02-3D73-4C37-B213-14FB878022A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E8226543-C1C5-4B43-8B10-8C07F8173DAC}" type="pres">
      <dgm:prSet presAssocID="{644CBE02-3D73-4C37-B213-14FB878022AE}" presName="spaceRect" presStyleCnt="0"/>
      <dgm:spPr/>
    </dgm:pt>
    <dgm:pt modelId="{5E26077B-0ED4-42A4-A5E2-9C8CCF341E16}" type="pres">
      <dgm:prSet presAssocID="{644CBE02-3D73-4C37-B213-14FB878022AE}" presName="parTx" presStyleLbl="revTx" presStyleIdx="3" presStyleCnt="4">
        <dgm:presLayoutVars>
          <dgm:chMax val="0"/>
          <dgm:chPref val="0"/>
        </dgm:presLayoutVars>
      </dgm:prSet>
      <dgm:spPr/>
    </dgm:pt>
  </dgm:ptLst>
  <dgm:cxnLst>
    <dgm:cxn modelId="{A47B6A3C-8EDE-4DE1-AD58-35408E3AFFA3}" type="presOf" srcId="{644CBE02-3D73-4C37-B213-14FB878022AE}" destId="{5E26077B-0ED4-42A4-A5E2-9C8CCF341E16}" srcOrd="0" destOrd="0" presId="urn:microsoft.com/office/officeart/2018/2/layout/IconVerticalSolidList"/>
    <dgm:cxn modelId="{ED5D596C-884C-4200-8B36-CF06DA0FBA34}" srcId="{BF034035-A2EA-4760-9228-34703E1CC241}" destId="{644CBE02-3D73-4C37-B213-14FB878022AE}" srcOrd="3" destOrd="0" parTransId="{10DDE754-54D2-4E47-8C76-24D9BE58C3F1}" sibTransId="{F9D6111D-B45D-4F2A-A586-6F2EBE0B143C}"/>
    <dgm:cxn modelId="{1E7ABE6D-17A4-4C53-A6B6-F96E2ECD3C6C}" srcId="{BF034035-A2EA-4760-9228-34703E1CC241}" destId="{B56C2754-F887-48F7-BF91-B2826ADDCE78}" srcOrd="0" destOrd="0" parTransId="{AA1DDD57-0A31-4207-8A99-A8AE78A7FEBE}" sibTransId="{56DA1C01-3108-40C9-9985-99F911844BA9}"/>
    <dgm:cxn modelId="{A554347E-F1B2-4279-B050-0BF1A0A18757}" type="presOf" srcId="{1E301B5A-522B-40A1-8E1B-6D5EA929A581}" destId="{447910ED-40F4-49F7-9128-AF745957CBC1}" srcOrd="0" destOrd="0" presId="urn:microsoft.com/office/officeart/2018/2/layout/IconVerticalSolidList"/>
    <dgm:cxn modelId="{4B76F493-C269-4AE0-A995-FB9EB5CE381D}" srcId="{BF034035-A2EA-4760-9228-34703E1CC241}" destId="{0DD96615-08F0-4360-A5B5-015C7B400957}" srcOrd="2" destOrd="0" parTransId="{14CB3825-F1AE-4E52-B8E8-68436F5AD24D}" sibTransId="{475CC0ED-4A5B-49D9-88C3-911957EE75DF}"/>
    <dgm:cxn modelId="{F8B566AB-4D1F-42FC-B50C-E0962C08D63F}" type="presOf" srcId="{B56C2754-F887-48F7-BF91-B2826ADDCE78}" destId="{BBE3909F-F4BD-4DA0-8084-CF4391F7DF15}" srcOrd="0" destOrd="0" presId="urn:microsoft.com/office/officeart/2018/2/layout/IconVerticalSolidList"/>
    <dgm:cxn modelId="{915979B0-0A31-44FF-A4D5-03295168A0D5}" srcId="{BF034035-A2EA-4760-9228-34703E1CC241}" destId="{1E301B5A-522B-40A1-8E1B-6D5EA929A581}" srcOrd="1" destOrd="0" parTransId="{697C8DF3-A12A-4FD6-853D-539FBF94B79B}" sibTransId="{350F84D7-E509-4CD8-A19D-6E2D401A6BD0}"/>
    <dgm:cxn modelId="{3895A8CA-C330-4039-908C-A8F9EA17682F}" type="presOf" srcId="{0DD96615-08F0-4360-A5B5-015C7B400957}" destId="{0B1EBE54-D297-4D31-B276-F08F7D13A5B3}" srcOrd="0" destOrd="0" presId="urn:microsoft.com/office/officeart/2018/2/layout/IconVerticalSolidList"/>
    <dgm:cxn modelId="{E97BFCDC-BA43-46BC-9369-50BEF3445109}" type="presOf" srcId="{BF034035-A2EA-4760-9228-34703E1CC241}" destId="{F48A2FA5-C205-436C-901E-48E2BABA5C31}" srcOrd="0" destOrd="0" presId="urn:microsoft.com/office/officeart/2018/2/layout/IconVerticalSolidList"/>
    <dgm:cxn modelId="{8BE9E7F9-321D-4AA4-BADB-196F4A183185}" type="presParOf" srcId="{F48A2FA5-C205-436C-901E-48E2BABA5C31}" destId="{A2A43C9C-B8AA-4C8E-A128-BBED754A4FFC}" srcOrd="0" destOrd="0" presId="urn:microsoft.com/office/officeart/2018/2/layout/IconVerticalSolidList"/>
    <dgm:cxn modelId="{4B13B9F4-EB3E-409C-9C6A-3500ED616A95}" type="presParOf" srcId="{A2A43C9C-B8AA-4C8E-A128-BBED754A4FFC}" destId="{B6E38EBF-B0E9-49DF-9431-173E7D31F9BE}" srcOrd="0" destOrd="0" presId="urn:microsoft.com/office/officeart/2018/2/layout/IconVerticalSolidList"/>
    <dgm:cxn modelId="{07B72165-9B14-4CC9-B221-89FECEFFE4E5}" type="presParOf" srcId="{A2A43C9C-B8AA-4C8E-A128-BBED754A4FFC}" destId="{9AA53234-1F33-4BD8-AE2A-3F9881EF1DB2}" srcOrd="1" destOrd="0" presId="urn:microsoft.com/office/officeart/2018/2/layout/IconVerticalSolidList"/>
    <dgm:cxn modelId="{75DAAC03-71A5-4CCF-84BB-1B6FA3C05AE7}" type="presParOf" srcId="{A2A43C9C-B8AA-4C8E-A128-BBED754A4FFC}" destId="{124E215E-7001-4172-968C-8FC9214DDCEF}" srcOrd="2" destOrd="0" presId="urn:microsoft.com/office/officeart/2018/2/layout/IconVerticalSolidList"/>
    <dgm:cxn modelId="{7850435F-AB03-4E3D-827A-70BE602C0A33}" type="presParOf" srcId="{A2A43C9C-B8AA-4C8E-A128-BBED754A4FFC}" destId="{BBE3909F-F4BD-4DA0-8084-CF4391F7DF15}" srcOrd="3" destOrd="0" presId="urn:microsoft.com/office/officeart/2018/2/layout/IconVerticalSolidList"/>
    <dgm:cxn modelId="{EA2DC1DE-0B35-4493-B382-99D4656D665C}" type="presParOf" srcId="{F48A2FA5-C205-436C-901E-48E2BABA5C31}" destId="{1CA5E93A-F9A5-4E2A-B983-8077BC907079}" srcOrd="1" destOrd="0" presId="urn:microsoft.com/office/officeart/2018/2/layout/IconVerticalSolidList"/>
    <dgm:cxn modelId="{D106A5D9-DD99-4FCE-8219-BBB6594DE836}" type="presParOf" srcId="{F48A2FA5-C205-436C-901E-48E2BABA5C31}" destId="{E45A9144-82DF-4411-BBF3-3C3A6ED6AEE5}" srcOrd="2" destOrd="0" presId="urn:microsoft.com/office/officeart/2018/2/layout/IconVerticalSolidList"/>
    <dgm:cxn modelId="{D6913AE4-06D8-45A1-AD79-2340AE6BA722}" type="presParOf" srcId="{E45A9144-82DF-4411-BBF3-3C3A6ED6AEE5}" destId="{791FC8AC-D442-429B-83F8-9D950F1F27B1}" srcOrd="0" destOrd="0" presId="urn:microsoft.com/office/officeart/2018/2/layout/IconVerticalSolidList"/>
    <dgm:cxn modelId="{A2A7B920-9269-4859-881F-0EA3AC85ABA5}" type="presParOf" srcId="{E45A9144-82DF-4411-BBF3-3C3A6ED6AEE5}" destId="{0178C3DD-643A-4D2C-BA2D-D766A29574DC}" srcOrd="1" destOrd="0" presId="urn:microsoft.com/office/officeart/2018/2/layout/IconVerticalSolidList"/>
    <dgm:cxn modelId="{E2BDB9A7-40F9-4645-A90A-B5E5A1A4CF27}" type="presParOf" srcId="{E45A9144-82DF-4411-BBF3-3C3A6ED6AEE5}" destId="{77D95EFC-8FE3-451A-BF9F-19B92B7E5CD8}" srcOrd="2" destOrd="0" presId="urn:microsoft.com/office/officeart/2018/2/layout/IconVerticalSolidList"/>
    <dgm:cxn modelId="{542165EB-BBD5-4007-9880-65038349E17A}" type="presParOf" srcId="{E45A9144-82DF-4411-BBF3-3C3A6ED6AEE5}" destId="{447910ED-40F4-49F7-9128-AF745957CBC1}" srcOrd="3" destOrd="0" presId="urn:microsoft.com/office/officeart/2018/2/layout/IconVerticalSolidList"/>
    <dgm:cxn modelId="{68AEC071-7384-4ED8-ADC6-0C80B8B3EAD2}" type="presParOf" srcId="{F48A2FA5-C205-436C-901E-48E2BABA5C31}" destId="{2432AFE8-1B6F-494C-A1DD-ED39BBFDC9BD}" srcOrd="3" destOrd="0" presId="urn:microsoft.com/office/officeart/2018/2/layout/IconVerticalSolidList"/>
    <dgm:cxn modelId="{EC5052EC-7FBE-4AD8-8EF2-862373EB65D0}" type="presParOf" srcId="{F48A2FA5-C205-436C-901E-48E2BABA5C31}" destId="{6FE32DFC-4097-4008-AA5D-6FC867217550}" srcOrd="4" destOrd="0" presId="urn:microsoft.com/office/officeart/2018/2/layout/IconVerticalSolidList"/>
    <dgm:cxn modelId="{09E9EDF2-D20D-4D2E-9CE7-ABFB53A073F4}" type="presParOf" srcId="{6FE32DFC-4097-4008-AA5D-6FC867217550}" destId="{BFA34AEC-43FC-4DCD-84DD-ABD6726E234F}" srcOrd="0" destOrd="0" presId="urn:microsoft.com/office/officeart/2018/2/layout/IconVerticalSolidList"/>
    <dgm:cxn modelId="{7C9D6DAF-EF97-4ABC-B6AC-AD6F26683C82}" type="presParOf" srcId="{6FE32DFC-4097-4008-AA5D-6FC867217550}" destId="{4576D65A-3CC9-4755-9AEA-B0975F263A2E}" srcOrd="1" destOrd="0" presId="urn:microsoft.com/office/officeart/2018/2/layout/IconVerticalSolidList"/>
    <dgm:cxn modelId="{AE7E45ED-2EED-4E59-BEA5-63E3F4E569A3}" type="presParOf" srcId="{6FE32DFC-4097-4008-AA5D-6FC867217550}" destId="{1A274682-2E6B-4D9E-9F69-BF3C765CA143}" srcOrd="2" destOrd="0" presId="urn:microsoft.com/office/officeart/2018/2/layout/IconVerticalSolidList"/>
    <dgm:cxn modelId="{A77349FC-B9C1-4F12-8AB4-B2F9D389020E}" type="presParOf" srcId="{6FE32DFC-4097-4008-AA5D-6FC867217550}" destId="{0B1EBE54-D297-4D31-B276-F08F7D13A5B3}" srcOrd="3" destOrd="0" presId="urn:microsoft.com/office/officeart/2018/2/layout/IconVerticalSolidList"/>
    <dgm:cxn modelId="{5D233163-A72D-4C65-8F09-05DA7BE215F1}" type="presParOf" srcId="{F48A2FA5-C205-436C-901E-48E2BABA5C31}" destId="{D79D8F5A-85A2-4192-8719-118C80E98EF4}" srcOrd="5" destOrd="0" presId="urn:microsoft.com/office/officeart/2018/2/layout/IconVerticalSolidList"/>
    <dgm:cxn modelId="{4D289355-1B5C-4DB0-9616-A8F6D6DB86B5}" type="presParOf" srcId="{F48A2FA5-C205-436C-901E-48E2BABA5C31}" destId="{F7D113C4-E505-4D99-A120-A286DF979B90}" srcOrd="6" destOrd="0" presId="urn:microsoft.com/office/officeart/2018/2/layout/IconVerticalSolidList"/>
    <dgm:cxn modelId="{8F088834-D411-455F-9C5C-48D1B2C8EAC3}" type="presParOf" srcId="{F7D113C4-E505-4D99-A120-A286DF979B90}" destId="{5570BF94-E47A-479B-B689-5C46A8002B7C}" srcOrd="0" destOrd="0" presId="urn:microsoft.com/office/officeart/2018/2/layout/IconVerticalSolidList"/>
    <dgm:cxn modelId="{6C9A4820-44BE-4A6E-B957-4A02D2BE9839}" type="presParOf" srcId="{F7D113C4-E505-4D99-A120-A286DF979B90}" destId="{2A6B23D6-C0D8-4095-A98C-5A1C62538969}" srcOrd="1" destOrd="0" presId="urn:microsoft.com/office/officeart/2018/2/layout/IconVerticalSolidList"/>
    <dgm:cxn modelId="{8D1BA2E1-BC2F-4EE6-A9C0-0CF35BBDBD52}" type="presParOf" srcId="{F7D113C4-E505-4D99-A120-A286DF979B90}" destId="{E8226543-C1C5-4B43-8B10-8C07F8173DAC}" srcOrd="2" destOrd="0" presId="urn:microsoft.com/office/officeart/2018/2/layout/IconVerticalSolidList"/>
    <dgm:cxn modelId="{D6E2DE3D-B1D5-4C00-BED6-A3113D39A146}" type="presParOf" srcId="{F7D113C4-E505-4D99-A120-A286DF979B90}" destId="{5E26077B-0ED4-42A4-A5E2-9C8CCF341E1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034035-A2EA-4760-9228-34703E1CC241}"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B56C2754-F887-48F7-BF91-B2826ADDCE78}">
      <dgm:prSet/>
      <dgm:spPr/>
      <dgm:t>
        <a:bodyPr/>
        <a:lstStyle/>
        <a:p>
          <a:pPr>
            <a:lnSpc>
              <a:spcPct val="100000"/>
            </a:lnSpc>
          </a:pPr>
          <a:r>
            <a:rPr lang="es-ES" dirty="0"/>
            <a:t>Entrega de tareas en</a:t>
          </a:r>
          <a:r>
            <a:rPr lang="es-ES" dirty="0">
              <a:latin typeface="Avenir Next LT Pro"/>
            </a:rPr>
            <a:t> plataforma ALINCO</a:t>
          </a:r>
          <a:r>
            <a:rPr lang="es-ES" dirty="0"/>
            <a:t>.</a:t>
          </a:r>
          <a:endParaRPr lang="en-US" dirty="0"/>
        </a:p>
      </dgm:t>
    </dgm:pt>
    <dgm:pt modelId="{AA1DDD57-0A31-4207-8A99-A8AE78A7FEBE}" type="parTrans" cxnId="{1E7ABE6D-17A4-4C53-A6B6-F96E2ECD3C6C}">
      <dgm:prSet/>
      <dgm:spPr/>
      <dgm:t>
        <a:bodyPr/>
        <a:lstStyle/>
        <a:p>
          <a:endParaRPr lang="en-US"/>
        </a:p>
      </dgm:t>
    </dgm:pt>
    <dgm:pt modelId="{56DA1C01-3108-40C9-9985-99F911844BA9}" type="sibTrans" cxnId="{1E7ABE6D-17A4-4C53-A6B6-F96E2ECD3C6C}">
      <dgm:prSet/>
      <dgm:spPr/>
      <dgm:t>
        <a:bodyPr/>
        <a:lstStyle/>
        <a:p>
          <a:endParaRPr lang="en-US"/>
        </a:p>
      </dgm:t>
    </dgm:pt>
    <dgm:pt modelId="{0DD96615-08F0-4360-A5B5-015C7B400957}">
      <dgm:prSet/>
      <dgm:spPr/>
      <dgm:t>
        <a:bodyPr/>
        <a:lstStyle/>
        <a:p>
          <a:pPr>
            <a:lnSpc>
              <a:spcPct val="100000"/>
            </a:lnSpc>
          </a:pPr>
          <a:r>
            <a:rPr lang="es-ES" dirty="0"/>
            <a:t>No se recibirán tareas tiempo después de la fecha límite.</a:t>
          </a:r>
          <a:endParaRPr lang="en-US" dirty="0"/>
        </a:p>
      </dgm:t>
    </dgm:pt>
    <dgm:pt modelId="{14CB3825-F1AE-4E52-B8E8-68436F5AD24D}" type="parTrans" cxnId="{4B76F493-C269-4AE0-A995-FB9EB5CE381D}">
      <dgm:prSet/>
      <dgm:spPr/>
      <dgm:t>
        <a:bodyPr/>
        <a:lstStyle/>
        <a:p>
          <a:endParaRPr lang="en-US"/>
        </a:p>
      </dgm:t>
    </dgm:pt>
    <dgm:pt modelId="{475CC0ED-4A5B-49D9-88C3-911957EE75DF}" type="sibTrans" cxnId="{4B76F493-C269-4AE0-A995-FB9EB5CE381D}">
      <dgm:prSet/>
      <dgm:spPr/>
      <dgm:t>
        <a:bodyPr/>
        <a:lstStyle/>
        <a:p>
          <a:endParaRPr lang="en-US"/>
        </a:p>
      </dgm:t>
    </dgm:pt>
    <dgm:pt modelId="{644CBE02-3D73-4C37-B213-14FB878022AE}">
      <dgm:prSet phldr="0"/>
      <dgm:spPr/>
      <dgm:t>
        <a:bodyPr/>
        <a:lstStyle/>
        <a:p>
          <a:pPr>
            <a:lnSpc>
              <a:spcPct val="100000"/>
            </a:lnSpc>
          </a:pPr>
          <a:r>
            <a:rPr lang="es-ES" dirty="0"/>
            <a:t>Micrófonos apagados excepto si se les avisa lo contrario.</a:t>
          </a:r>
          <a:endParaRPr lang="en-US" dirty="0"/>
        </a:p>
      </dgm:t>
    </dgm:pt>
    <dgm:pt modelId="{10DDE754-54D2-4E47-8C76-24D9BE58C3F1}" type="parTrans" cxnId="{ED5D596C-884C-4200-8B36-CF06DA0FBA34}">
      <dgm:prSet/>
      <dgm:spPr/>
    </dgm:pt>
    <dgm:pt modelId="{F9D6111D-B45D-4F2A-A586-6F2EBE0B143C}" type="sibTrans" cxnId="{ED5D596C-884C-4200-8B36-CF06DA0FBA34}">
      <dgm:prSet/>
      <dgm:spPr/>
      <dgm:t>
        <a:bodyPr/>
        <a:lstStyle/>
        <a:p>
          <a:endParaRPr lang="en-US"/>
        </a:p>
      </dgm:t>
    </dgm:pt>
    <dgm:pt modelId="{F48A2FA5-C205-436C-901E-48E2BABA5C31}" type="pres">
      <dgm:prSet presAssocID="{BF034035-A2EA-4760-9228-34703E1CC241}" presName="root" presStyleCnt="0">
        <dgm:presLayoutVars>
          <dgm:dir/>
          <dgm:resizeHandles val="exact"/>
        </dgm:presLayoutVars>
      </dgm:prSet>
      <dgm:spPr/>
    </dgm:pt>
    <dgm:pt modelId="{A2A43C9C-B8AA-4C8E-A128-BBED754A4FFC}" type="pres">
      <dgm:prSet presAssocID="{B56C2754-F887-48F7-BF91-B2826ADDCE78}" presName="compNode" presStyleCnt="0"/>
      <dgm:spPr/>
    </dgm:pt>
    <dgm:pt modelId="{B6E38EBF-B0E9-49DF-9431-173E7D31F9BE}" type="pres">
      <dgm:prSet presAssocID="{B56C2754-F887-48F7-BF91-B2826ADDCE78}" presName="bgRect" presStyleLbl="bgShp" presStyleIdx="0" presStyleCnt="3"/>
      <dgm:spPr/>
    </dgm:pt>
    <dgm:pt modelId="{9AA53234-1F33-4BD8-AE2A-3F9881EF1DB2}" type="pres">
      <dgm:prSet presAssocID="{B56C2754-F887-48F7-BF91-B2826ADDCE7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ula de clases"/>
        </a:ext>
      </dgm:extLst>
    </dgm:pt>
    <dgm:pt modelId="{124E215E-7001-4172-968C-8FC9214DDCEF}" type="pres">
      <dgm:prSet presAssocID="{B56C2754-F887-48F7-BF91-B2826ADDCE78}" presName="spaceRect" presStyleCnt="0"/>
      <dgm:spPr/>
    </dgm:pt>
    <dgm:pt modelId="{BBE3909F-F4BD-4DA0-8084-CF4391F7DF15}" type="pres">
      <dgm:prSet presAssocID="{B56C2754-F887-48F7-BF91-B2826ADDCE78}" presName="parTx" presStyleLbl="revTx" presStyleIdx="0" presStyleCnt="3">
        <dgm:presLayoutVars>
          <dgm:chMax val="0"/>
          <dgm:chPref val="0"/>
        </dgm:presLayoutVars>
      </dgm:prSet>
      <dgm:spPr/>
    </dgm:pt>
    <dgm:pt modelId="{1CA5E93A-F9A5-4E2A-B983-8077BC907079}" type="pres">
      <dgm:prSet presAssocID="{56DA1C01-3108-40C9-9985-99F911844BA9}" presName="sibTrans" presStyleCnt="0"/>
      <dgm:spPr/>
    </dgm:pt>
    <dgm:pt modelId="{6FE32DFC-4097-4008-AA5D-6FC867217550}" type="pres">
      <dgm:prSet presAssocID="{0DD96615-08F0-4360-A5B5-015C7B400957}" presName="compNode" presStyleCnt="0"/>
      <dgm:spPr/>
    </dgm:pt>
    <dgm:pt modelId="{BFA34AEC-43FC-4DCD-84DD-ABD6726E234F}" type="pres">
      <dgm:prSet presAssocID="{0DD96615-08F0-4360-A5B5-015C7B400957}" presName="bgRect" presStyleLbl="bgShp" presStyleIdx="1" presStyleCnt="3"/>
      <dgm:spPr/>
    </dgm:pt>
    <dgm:pt modelId="{4576D65A-3CC9-4755-9AEA-B0975F263A2E}" type="pres">
      <dgm:prSet presAssocID="{0DD96615-08F0-4360-A5B5-015C7B40095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estro"/>
        </a:ext>
      </dgm:extLst>
    </dgm:pt>
    <dgm:pt modelId="{1A274682-2E6B-4D9E-9F69-BF3C765CA143}" type="pres">
      <dgm:prSet presAssocID="{0DD96615-08F0-4360-A5B5-015C7B400957}" presName="spaceRect" presStyleCnt="0"/>
      <dgm:spPr/>
    </dgm:pt>
    <dgm:pt modelId="{0B1EBE54-D297-4D31-B276-F08F7D13A5B3}" type="pres">
      <dgm:prSet presAssocID="{0DD96615-08F0-4360-A5B5-015C7B400957}" presName="parTx" presStyleLbl="revTx" presStyleIdx="1" presStyleCnt="3">
        <dgm:presLayoutVars>
          <dgm:chMax val="0"/>
          <dgm:chPref val="0"/>
        </dgm:presLayoutVars>
      </dgm:prSet>
      <dgm:spPr/>
    </dgm:pt>
    <dgm:pt modelId="{D79D8F5A-85A2-4192-8719-118C80E98EF4}" type="pres">
      <dgm:prSet presAssocID="{475CC0ED-4A5B-49D9-88C3-911957EE75DF}" presName="sibTrans" presStyleCnt="0"/>
      <dgm:spPr/>
    </dgm:pt>
    <dgm:pt modelId="{F7D113C4-E505-4D99-A120-A286DF979B90}" type="pres">
      <dgm:prSet presAssocID="{644CBE02-3D73-4C37-B213-14FB878022AE}" presName="compNode" presStyleCnt="0"/>
      <dgm:spPr/>
    </dgm:pt>
    <dgm:pt modelId="{5570BF94-E47A-479B-B689-5C46A8002B7C}" type="pres">
      <dgm:prSet presAssocID="{644CBE02-3D73-4C37-B213-14FB878022AE}" presName="bgRect" presStyleLbl="bgShp" presStyleIdx="2" presStyleCnt="3"/>
      <dgm:spPr/>
    </dgm:pt>
    <dgm:pt modelId="{2A6B23D6-C0D8-4095-A98C-5A1C62538969}" type="pres">
      <dgm:prSet presAssocID="{644CBE02-3D73-4C37-B213-14FB878022A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E8226543-C1C5-4B43-8B10-8C07F8173DAC}" type="pres">
      <dgm:prSet presAssocID="{644CBE02-3D73-4C37-B213-14FB878022AE}" presName="spaceRect" presStyleCnt="0"/>
      <dgm:spPr/>
    </dgm:pt>
    <dgm:pt modelId="{5E26077B-0ED4-42A4-A5E2-9C8CCF341E16}" type="pres">
      <dgm:prSet presAssocID="{644CBE02-3D73-4C37-B213-14FB878022AE}" presName="parTx" presStyleLbl="revTx" presStyleIdx="2" presStyleCnt="3">
        <dgm:presLayoutVars>
          <dgm:chMax val="0"/>
          <dgm:chPref val="0"/>
        </dgm:presLayoutVars>
      </dgm:prSet>
      <dgm:spPr/>
    </dgm:pt>
  </dgm:ptLst>
  <dgm:cxnLst>
    <dgm:cxn modelId="{8C23E705-9317-4B54-9C11-A969E35695FB}" type="presOf" srcId="{B56C2754-F887-48F7-BF91-B2826ADDCE78}" destId="{BBE3909F-F4BD-4DA0-8084-CF4391F7DF15}" srcOrd="0" destOrd="0" presId="urn:microsoft.com/office/officeart/2018/2/layout/IconVerticalSolidList"/>
    <dgm:cxn modelId="{ED5D596C-884C-4200-8B36-CF06DA0FBA34}" srcId="{BF034035-A2EA-4760-9228-34703E1CC241}" destId="{644CBE02-3D73-4C37-B213-14FB878022AE}" srcOrd="2" destOrd="0" parTransId="{10DDE754-54D2-4E47-8C76-24D9BE58C3F1}" sibTransId="{F9D6111D-B45D-4F2A-A586-6F2EBE0B143C}"/>
    <dgm:cxn modelId="{1E7ABE6D-17A4-4C53-A6B6-F96E2ECD3C6C}" srcId="{BF034035-A2EA-4760-9228-34703E1CC241}" destId="{B56C2754-F887-48F7-BF91-B2826ADDCE78}" srcOrd="0" destOrd="0" parTransId="{AA1DDD57-0A31-4207-8A99-A8AE78A7FEBE}" sibTransId="{56DA1C01-3108-40C9-9985-99F911844BA9}"/>
    <dgm:cxn modelId="{EE114F90-EDF2-491C-B898-32B522B4A5BB}" type="presOf" srcId="{644CBE02-3D73-4C37-B213-14FB878022AE}" destId="{5E26077B-0ED4-42A4-A5E2-9C8CCF341E16}" srcOrd="0" destOrd="0" presId="urn:microsoft.com/office/officeart/2018/2/layout/IconVerticalSolidList"/>
    <dgm:cxn modelId="{4B76F493-C269-4AE0-A995-FB9EB5CE381D}" srcId="{BF034035-A2EA-4760-9228-34703E1CC241}" destId="{0DD96615-08F0-4360-A5B5-015C7B400957}" srcOrd="1" destOrd="0" parTransId="{14CB3825-F1AE-4E52-B8E8-68436F5AD24D}" sibTransId="{475CC0ED-4A5B-49D9-88C3-911957EE75DF}"/>
    <dgm:cxn modelId="{646BF7A0-BDD9-45A3-B759-6752FA4BD187}" type="presOf" srcId="{0DD96615-08F0-4360-A5B5-015C7B400957}" destId="{0B1EBE54-D297-4D31-B276-F08F7D13A5B3}" srcOrd="0" destOrd="0" presId="urn:microsoft.com/office/officeart/2018/2/layout/IconVerticalSolidList"/>
    <dgm:cxn modelId="{E97BFCDC-BA43-46BC-9369-50BEF3445109}" type="presOf" srcId="{BF034035-A2EA-4760-9228-34703E1CC241}" destId="{F48A2FA5-C205-436C-901E-48E2BABA5C31}" srcOrd="0" destOrd="0" presId="urn:microsoft.com/office/officeart/2018/2/layout/IconVerticalSolidList"/>
    <dgm:cxn modelId="{00B143FF-99D4-4DD7-9A30-DFF5A724D0BB}" type="presParOf" srcId="{F48A2FA5-C205-436C-901E-48E2BABA5C31}" destId="{A2A43C9C-B8AA-4C8E-A128-BBED754A4FFC}" srcOrd="0" destOrd="0" presId="urn:microsoft.com/office/officeart/2018/2/layout/IconVerticalSolidList"/>
    <dgm:cxn modelId="{5C19A342-5F15-47ED-B12F-74726EA31612}" type="presParOf" srcId="{A2A43C9C-B8AA-4C8E-A128-BBED754A4FFC}" destId="{B6E38EBF-B0E9-49DF-9431-173E7D31F9BE}" srcOrd="0" destOrd="0" presId="urn:microsoft.com/office/officeart/2018/2/layout/IconVerticalSolidList"/>
    <dgm:cxn modelId="{C7A1237F-811B-47C1-BB9D-3361D67A14D9}" type="presParOf" srcId="{A2A43C9C-B8AA-4C8E-A128-BBED754A4FFC}" destId="{9AA53234-1F33-4BD8-AE2A-3F9881EF1DB2}" srcOrd="1" destOrd="0" presId="urn:microsoft.com/office/officeart/2018/2/layout/IconVerticalSolidList"/>
    <dgm:cxn modelId="{123497F5-176A-479D-A51C-6470D6CE79C5}" type="presParOf" srcId="{A2A43C9C-B8AA-4C8E-A128-BBED754A4FFC}" destId="{124E215E-7001-4172-968C-8FC9214DDCEF}" srcOrd="2" destOrd="0" presId="urn:microsoft.com/office/officeart/2018/2/layout/IconVerticalSolidList"/>
    <dgm:cxn modelId="{972501DF-C7BD-45D0-8ED0-DF2424DC6A47}" type="presParOf" srcId="{A2A43C9C-B8AA-4C8E-A128-BBED754A4FFC}" destId="{BBE3909F-F4BD-4DA0-8084-CF4391F7DF15}" srcOrd="3" destOrd="0" presId="urn:microsoft.com/office/officeart/2018/2/layout/IconVerticalSolidList"/>
    <dgm:cxn modelId="{6004ED80-CF87-46C3-AC0D-9A3C09F289B2}" type="presParOf" srcId="{F48A2FA5-C205-436C-901E-48E2BABA5C31}" destId="{1CA5E93A-F9A5-4E2A-B983-8077BC907079}" srcOrd="1" destOrd="0" presId="urn:microsoft.com/office/officeart/2018/2/layout/IconVerticalSolidList"/>
    <dgm:cxn modelId="{BA94F60A-136B-4EEA-912D-92057AFE08E8}" type="presParOf" srcId="{F48A2FA5-C205-436C-901E-48E2BABA5C31}" destId="{6FE32DFC-4097-4008-AA5D-6FC867217550}" srcOrd="2" destOrd="0" presId="urn:microsoft.com/office/officeart/2018/2/layout/IconVerticalSolidList"/>
    <dgm:cxn modelId="{AA86BE4A-32FD-4BFD-9F1F-DE680E5D14E3}" type="presParOf" srcId="{6FE32DFC-4097-4008-AA5D-6FC867217550}" destId="{BFA34AEC-43FC-4DCD-84DD-ABD6726E234F}" srcOrd="0" destOrd="0" presId="urn:microsoft.com/office/officeart/2018/2/layout/IconVerticalSolidList"/>
    <dgm:cxn modelId="{A4D927FF-D951-49BE-A1DD-21A5C56A5190}" type="presParOf" srcId="{6FE32DFC-4097-4008-AA5D-6FC867217550}" destId="{4576D65A-3CC9-4755-9AEA-B0975F263A2E}" srcOrd="1" destOrd="0" presId="urn:microsoft.com/office/officeart/2018/2/layout/IconVerticalSolidList"/>
    <dgm:cxn modelId="{ABD81D5E-F0B4-44C1-86C1-058B85164DFB}" type="presParOf" srcId="{6FE32DFC-4097-4008-AA5D-6FC867217550}" destId="{1A274682-2E6B-4D9E-9F69-BF3C765CA143}" srcOrd="2" destOrd="0" presId="urn:microsoft.com/office/officeart/2018/2/layout/IconVerticalSolidList"/>
    <dgm:cxn modelId="{E45138E9-9DDD-4AB1-BEF6-5EF51EBFF0F7}" type="presParOf" srcId="{6FE32DFC-4097-4008-AA5D-6FC867217550}" destId="{0B1EBE54-D297-4D31-B276-F08F7D13A5B3}" srcOrd="3" destOrd="0" presId="urn:microsoft.com/office/officeart/2018/2/layout/IconVerticalSolidList"/>
    <dgm:cxn modelId="{EADB6D0F-81AA-49F6-BA06-77BE35A5F184}" type="presParOf" srcId="{F48A2FA5-C205-436C-901E-48E2BABA5C31}" destId="{D79D8F5A-85A2-4192-8719-118C80E98EF4}" srcOrd="3" destOrd="0" presId="urn:microsoft.com/office/officeart/2018/2/layout/IconVerticalSolidList"/>
    <dgm:cxn modelId="{00B6E86A-0C85-4C83-89DE-140A366C8273}" type="presParOf" srcId="{F48A2FA5-C205-436C-901E-48E2BABA5C31}" destId="{F7D113C4-E505-4D99-A120-A286DF979B90}" srcOrd="4" destOrd="0" presId="urn:microsoft.com/office/officeart/2018/2/layout/IconVerticalSolidList"/>
    <dgm:cxn modelId="{E2BAA2EC-2FE2-4F08-93E6-3664626B090F}" type="presParOf" srcId="{F7D113C4-E505-4D99-A120-A286DF979B90}" destId="{5570BF94-E47A-479B-B689-5C46A8002B7C}" srcOrd="0" destOrd="0" presId="urn:microsoft.com/office/officeart/2018/2/layout/IconVerticalSolidList"/>
    <dgm:cxn modelId="{FA94354E-0DBB-42A7-87F5-7F493EE61537}" type="presParOf" srcId="{F7D113C4-E505-4D99-A120-A286DF979B90}" destId="{2A6B23D6-C0D8-4095-A98C-5A1C62538969}" srcOrd="1" destOrd="0" presId="urn:microsoft.com/office/officeart/2018/2/layout/IconVerticalSolidList"/>
    <dgm:cxn modelId="{EA316751-5DE9-4BE5-B40B-ECF2261BFC73}" type="presParOf" srcId="{F7D113C4-E505-4D99-A120-A286DF979B90}" destId="{E8226543-C1C5-4B43-8B10-8C07F8173DAC}" srcOrd="2" destOrd="0" presId="urn:microsoft.com/office/officeart/2018/2/layout/IconVerticalSolidList"/>
    <dgm:cxn modelId="{BA7DEC86-FE41-4C06-80C0-217714C69536}" type="presParOf" srcId="{F7D113C4-E505-4D99-A120-A286DF979B90}" destId="{5E26077B-0ED4-42A4-A5E2-9C8CCF341E1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0FB2F-312A-45E0-B5CD-58537206EC0B}">
      <dsp:nvSpPr>
        <dsp:cNvPr id="0" name=""/>
        <dsp:cNvSpPr/>
      </dsp:nvSpPr>
      <dsp:spPr>
        <a:xfrm>
          <a:off x="0" y="1950561"/>
          <a:ext cx="11103009"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7E80C74B-7CF0-4984-A50F-52EAF961014A}">
      <dsp:nvSpPr>
        <dsp:cNvPr id="0" name=""/>
        <dsp:cNvSpPr/>
      </dsp:nvSpPr>
      <dsp:spPr>
        <a:xfrm rot="8100000">
          <a:off x="62915" y="449528"/>
          <a:ext cx="286885" cy="286885"/>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4174A3-3EAE-4EEB-999E-709AEEE2F8B5}">
      <dsp:nvSpPr>
        <dsp:cNvPr id="0" name=""/>
        <dsp:cNvSpPr/>
      </dsp:nvSpPr>
      <dsp:spPr>
        <a:xfrm>
          <a:off x="94785" y="481398"/>
          <a:ext cx="223144" cy="22314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C4DCD96-F205-4C10-AF8F-55F825E80C89}">
      <dsp:nvSpPr>
        <dsp:cNvPr id="0" name=""/>
        <dsp:cNvSpPr/>
      </dsp:nvSpPr>
      <dsp:spPr>
        <a:xfrm>
          <a:off x="409215" y="795828"/>
          <a:ext cx="3691158" cy="1154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s-MX" sz="1100" b="0" kern="1200" dirty="0">
              <a:latin typeface="Avenir Next LT Pro"/>
            </a:rPr>
            <a:t>Análisis</a:t>
          </a:r>
          <a:r>
            <a:rPr lang="es-MX" sz="1100" kern="1200" dirty="0">
              <a:latin typeface="Avenir Next LT Pro"/>
            </a:rPr>
            <a:t> básico de texto</a:t>
          </a:r>
          <a:endParaRPr lang="en-US" sz="1100" kern="1200" dirty="0"/>
        </a:p>
        <a:p>
          <a:pPr marL="0" lvl="0" indent="0" algn="l" defTabSz="488950">
            <a:lnSpc>
              <a:spcPct val="90000"/>
            </a:lnSpc>
            <a:spcBef>
              <a:spcPct val="0"/>
            </a:spcBef>
            <a:spcAft>
              <a:spcPct val="35000"/>
            </a:spcAft>
            <a:buNone/>
          </a:pPr>
          <a:r>
            <a:rPr lang="es-MX" sz="1100" b="0" kern="1200" dirty="0">
              <a:latin typeface="Avenir Next LT Pro"/>
            </a:rPr>
            <a:t>Archivos de texto con Python</a:t>
          </a:r>
        </a:p>
        <a:p>
          <a:pPr marL="0" lvl="0" indent="0" algn="l" defTabSz="488950">
            <a:lnSpc>
              <a:spcPct val="90000"/>
            </a:lnSpc>
            <a:spcBef>
              <a:spcPct val="0"/>
            </a:spcBef>
            <a:spcAft>
              <a:spcPct val="35000"/>
            </a:spcAft>
            <a:buNone/>
          </a:pPr>
          <a:r>
            <a:rPr lang="es-MX" sz="1100" b="0" kern="1200" dirty="0">
              <a:latin typeface="Avenir Next LT Pro"/>
            </a:rPr>
            <a:t>Expresiones Regulares</a:t>
          </a:r>
          <a:endParaRPr lang="es-MX" sz="1100" kern="1200" dirty="0"/>
        </a:p>
        <a:p>
          <a:pPr marL="0" lvl="0" indent="0" algn="l" defTabSz="488950">
            <a:lnSpc>
              <a:spcPct val="90000"/>
            </a:lnSpc>
            <a:spcBef>
              <a:spcPct val="0"/>
            </a:spcBef>
            <a:spcAft>
              <a:spcPct val="35000"/>
            </a:spcAft>
            <a:buNone/>
          </a:pPr>
          <a:r>
            <a:rPr lang="es-MX" sz="1100" b="0" kern="1200" dirty="0">
              <a:latin typeface="Avenir Next LT Pro"/>
            </a:rPr>
            <a:t>Librerías de Python (</a:t>
          </a:r>
          <a:r>
            <a:rPr lang="es-MX" sz="1100" b="0" kern="1200" dirty="0" err="1">
              <a:latin typeface="Avenir Next LT Pro"/>
            </a:rPr>
            <a:t>spacy</a:t>
          </a:r>
          <a:r>
            <a:rPr lang="es-MX" sz="1100" b="0" kern="1200" dirty="0">
              <a:latin typeface="Avenir Next LT Pro"/>
            </a:rPr>
            <a:t>, NLTK)</a:t>
          </a:r>
        </a:p>
      </dsp:txBody>
      <dsp:txXfrm>
        <a:off x="409215" y="795828"/>
        <a:ext cx="3691158" cy="1154732"/>
      </dsp:txXfrm>
    </dsp:sp>
    <dsp:sp modelId="{D573FE4A-825F-4F36-A073-3D61791C7C38}">
      <dsp:nvSpPr>
        <dsp:cNvPr id="0" name=""/>
        <dsp:cNvSpPr/>
      </dsp:nvSpPr>
      <dsp:spPr>
        <a:xfrm>
          <a:off x="409215" y="390112"/>
          <a:ext cx="3691158" cy="40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s-MX" sz="1400" b="1" kern="1200" dirty="0">
              <a:solidFill>
                <a:schemeClr val="accent2">
                  <a:lumMod val="60000"/>
                  <a:lumOff val="40000"/>
                </a:schemeClr>
              </a:solidFill>
              <a:latin typeface="Avenir Next LT Pro"/>
            </a:rPr>
            <a:t>1.- Introducción</a:t>
          </a:r>
          <a:endParaRPr lang="es-MX" sz="1400" b="0" kern="1200" dirty="0">
            <a:solidFill>
              <a:schemeClr val="accent2">
                <a:lumMod val="60000"/>
                <a:lumOff val="40000"/>
              </a:schemeClr>
            </a:solidFill>
          </a:endParaRPr>
        </a:p>
      </dsp:txBody>
      <dsp:txXfrm>
        <a:off x="409215" y="390112"/>
        <a:ext cx="3691158" cy="405716"/>
      </dsp:txXfrm>
    </dsp:sp>
    <dsp:sp modelId="{15EFB79E-D758-4A5A-A85F-4D57467234B7}">
      <dsp:nvSpPr>
        <dsp:cNvPr id="0" name=""/>
        <dsp:cNvSpPr/>
      </dsp:nvSpPr>
      <dsp:spPr>
        <a:xfrm>
          <a:off x="206357" y="795828"/>
          <a:ext cx="0" cy="1154732"/>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7DE6C86-E528-4C00-9A32-1C76FC859D9A}">
      <dsp:nvSpPr>
        <dsp:cNvPr id="0" name=""/>
        <dsp:cNvSpPr/>
      </dsp:nvSpPr>
      <dsp:spPr>
        <a:xfrm>
          <a:off x="169843" y="1914046"/>
          <a:ext cx="73029" cy="73029"/>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10A473-584A-4021-B0B0-BFB93EB692C8}">
      <dsp:nvSpPr>
        <dsp:cNvPr id="0" name=""/>
        <dsp:cNvSpPr/>
      </dsp:nvSpPr>
      <dsp:spPr>
        <a:xfrm rot="18900000">
          <a:off x="2279192" y="3164708"/>
          <a:ext cx="286885" cy="286885"/>
        </a:xfrm>
        <a:prstGeom prst="teardrop">
          <a:avLst>
            <a:gd name="adj" fmla="val 115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BEA211-12F7-4A8C-9CFC-312C4977C1FF}">
      <dsp:nvSpPr>
        <dsp:cNvPr id="0" name=""/>
        <dsp:cNvSpPr/>
      </dsp:nvSpPr>
      <dsp:spPr>
        <a:xfrm>
          <a:off x="2311062" y="3196579"/>
          <a:ext cx="223144" cy="22314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31AE047-6688-404A-A4E0-FE73C59C5432}">
      <dsp:nvSpPr>
        <dsp:cNvPr id="0" name=""/>
        <dsp:cNvSpPr/>
      </dsp:nvSpPr>
      <dsp:spPr>
        <a:xfrm>
          <a:off x="2625492" y="1950561"/>
          <a:ext cx="3691158" cy="1154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s-MX" sz="1100" b="0" kern="1200" dirty="0">
              <a:latin typeface="Avenir Next LT Pro"/>
            </a:rPr>
            <a:t>Modelo Vectorial de texto</a:t>
          </a:r>
          <a:endParaRPr lang="en-US" sz="1100" b="0" kern="1200" dirty="0">
            <a:latin typeface="Avenir Next LT Pro"/>
          </a:endParaRPr>
        </a:p>
        <a:p>
          <a:pPr marL="0" lvl="0" indent="0" algn="l" defTabSz="488950">
            <a:lnSpc>
              <a:spcPct val="90000"/>
            </a:lnSpc>
            <a:spcBef>
              <a:spcPct val="0"/>
            </a:spcBef>
            <a:spcAft>
              <a:spcPct val="35000"/>
            </a:spcAft>
            <a:buNone/>
          </a:pPr>
          <a:r>
            <a:rPr lang="es-MX" sz="1100" b="0" kern="1200" dirty="0">
              <a:latin typeface="Avenir Next LT Pro"/>
            </a:rPr>
            <a:t>Preprocesamiento</a:t>
          </a:r>
          <a:endParaRPr lang="es-ES" sz="1100" kern="1200" dirty="0">
            <a:latin typeface="Avenir Next LT Pro"/>
          </a:endParaRPr>
        </a:p>
        <a:p>
          <a:pPr marL="0" lvl="0" indent="0" algn="l" defTabSz="488950">
            <a:lnSpc>
              <a:spcPct val="90000"/>
            </a:lnSpc>
            <a:spcBef>
              <a:spcPct val="0"/>
            </a:spcBef>
            <a:spcAft>
              <a:spcPct val="35000"/>
            </a:spcAft>
            <a:buNone/>
          </a:pPr>
          <a:r>
            <a:rPr lang="es-MX" sz="1100" kern="1200" dirty="0">
              <a:latin typeface="Avenir Next LT Pro"/>
            </a:rPr>
            <a:t>Clasificación de textos</a:t>
          </a:r>
          <a:endParaRPr lang="es-ES" sz="1100" kern="1200" dirty="0"/>
        </a:p>
        <a:p>
          <a:pPr marL="0" lvl="0" indent="0" algn="l" defTabSz="488950">
            <a:lnSpc>
              <a:spcPct val="90000"/>
            </a:lnSpc>
            <a:spcBef>
              <a:spcPct val="0"/>
            </a:spcBef>
            <a:spcAft>
              <a:spcPct val="35000"/>
            </a:spcAft>
            <a:buNone/>
          </a:pPr>
          <a:r>
            <a:rPr lang="es-MX" sz="1100" b="0" kern="1200" dirty="0">
              <a:latin typeface="Avenir Next LT Pro"/>
            </a:rPr>
            <a:t>Word </a:t>
          </a:r>
          <a:r>
            <a:rPr lang="es-MX" sz="1100" b="1" kern="1200" dirty="0" err="1">
              <a:latin typeface="Avenir Next LT Pro"/>
            </a:rPr>
            <a:t>embedding</a:t>
          </a:r>
          <a:endParaRPr lang="es-MX" sz="1100" b="1" kern="1200" dirty="0">
            <a:latin typeface="Avenir Next LT Pro"/>
          </a:endParaRPr>
        </a:p>
      </dsp:txBody>
      <dsp:txXfrm>
        <a:off x="2625492" y="1950561"/>
        <a:ext cx="3691158" cy="1154732"/>
      </dsp:txXfrm>
    </dsp:sp>
    <dsp:sp modelId="{654ECEFA-2A1D-41D3-BD85-61885F51DB22}">
      <dsp:nvSpPr>
        <dsp:cNvPr id="0" name=""/>
        <dsp:cNvSpPr/>
      </dsp:nvSpPr>
      <dsp:spPr>
        <a:xfrm>
          <a:off x="2625492" y="3105293"/>
          <a:ext cx="3691158" cy="40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s-MX" sz="1400" b="1" kern="1200" dirty="0">
              <a:solidFill>
                <a:schemeClr val="accent3">
                  <a:lumMod val="60000"/>
                  <a:lumOff val="40000"/>
                </a:schemeClr>
              </a:solidFill>
              <a:latin typeface="Avenir Next LT Pro"/>
            </a:rPr>
            <a:t>2.- </a:t>
          </a:r>
          <a:r>
            <a:rPr lang="es-MX" sz="1400" b="0" kern="1200" dirty="0">
              <a:solidFill>
                <a:schemeClr val="accent3">
                  <a:lumMod val="60000"/>
                  <a:lumOff val="40000"/>
                </a:schemeClr>
              </a:solidFill>
              <a:latin typeface="Avenir Next LT Pro"/>
            </a:rPr>
            <a:t>Fundamentos de Modelos de Lenguaje</a:t>
          </a:r>
          <a:endParaRPr lang="en-US" sz="1400" kern="1200" dirty="0">
            <a:solidFill>
              <a:schemeClr val="accent3">
                <a:lumMod val="60000"/>
                <a:lumOff val="40000"/>
              </a:schemeClr>
            </a:solidFill>
          </a:endParaRPr>
        </a:p>
      </dsp:txBody>
      <dsp:txXfrm>
        <a:off x="2625492" y="3105293"/>
        <a:ext cx="3691158" cy="405716"/>
      </dsp:txXfrm>
    </dsp:sp>
    <dsp:sp modelId="{39F3BEAC-3C0F-43E1-BF04-167E8B97BF5C}">
      <dsp:nvSpPr>
        <dsp:cNvPr id="0" name=""/>
        <dsp:cNvSpPr/>
      </dsp:nvSpPr>
      <dsp:spPr>
        <a:xfrm>
          <a:off x="2422634" y="1950561"/>
          <a:ext cx="0" cy="1154732"/>
        </a:xfrm>
        <a:prstGeom prst="line">
          <a:avLst/>
        </a:prstGeom>
        <a:noFill/>
        <a:ln w="1270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3587520-AC6F-4EFE-8826-3BBBC41F2D1A}">
      <dsp:nvSpPr>
        <dsp:cNvPr id="0" name=""/>
        <dsp:cNvSpPr/>
      </dsp:nvSpPr>
      <dsp:spPr>
        <a:xfrm>
          <a:off x="2385455" y="1914046"/>
          <a:ext cx="73029" cy="73029"/>
        </a:xfrm>
        <a:prstGeom prst="ellipse">
          <a:avLst/>
        </a:prstGeom>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7C897E-90DA-426B-9D65-F4747A3F6D8E}">
      <dsp:nvSpPr>
        <dsp:cNvPr id="0" name=""/>
        <dsp:cNvSpPr/>
      </dsp:nvSpPr>
      <dsp:spPr>
        <a:xfrm rot="8100000">
          <a:off x="4495469" y="449528"/>
          <a:ext cx="286885" cy="286885"/>
        </a:xfrm>
        <a:prstGeom prst="teardrop">
          <a:avLst>
            <a:gd name="adj" fmla="val 115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B75DA0-5715-4A0A-BD11-4C2E6D8B60F1}">
      <dsp:nvSpPr>
        <dsp:cNvPr id="0" name=""/>
        <dsp:cNvSpPr/>
      </dsp:nvSpPr>
      <dsp:spPr>
        <a:xfrm>
          <a:off x="4527339" y="481398"/>
          <a:ext cx="223144" cy="22314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0767106-76F0-4ABC-B5FD-D3A819F5BA7A}">
      <dsp:nvSpPr>
        <dsp:cNvPr id="0" name=""/>
        <dsp:cNvSpPr/>
      </dsp:nvSpPr>
      <dsp:spPr>
        <a:xfrm>
          <a:off x="4841769" y="795828"/>
          <a:ext cx="3691158" cy="1154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s-MX" sz="1100" b="0" kern="1200" dirty="0"/>
            <a:t>Procesos de Markov</a:t>
          </a:r>
          <a:endParaRPr lang="en-US" sz="1100" b="0" kern="1200" dirty="0"/>
        </a:p>
        <a:p>
          <a:pPr marL="0" lvl="0" indent="0" algn="l" defTabSz="488950">
            <a:lnSpc>
              <a:spcPct val="90000"/>
            </a:lnSpc>
            <a:spcBef>
              <a:spcPct val="0"/>
            </a:spcBef>
            <a:spcAft>
              <a:spcPct val="35000"/>
            </a:spcAft>
            <a:buNone/>
          </a:pPr>
          <a:r>
            <a:rPr lang="es-MX" sz="1100" b="0" kern="1200" dirty="0"/>
            <a:t>Cadenas de Markov ocultas</a:t>
          </a:r>
          <a:endParaRPr lang="en-US" sz="1100" b="0" kern="1200" dirty="0"/>
        </a:p>
        <a:p>
          <a:pPr marL="0" lvl="0" indent="0" algn="l" defTabSz="488950">
            <a:lnSpc>
              <a:spcPct val="90000"/>
            </a:lnSpc>
            <a:spcBef>
              <a:spcPct val="0"/>
            </a:spcBef>
            <a:spcAft>
              <a:spcPct val="35000"/>
            </a:spcAft>
            <a:buNone/>
          </a:pPr>
          <a:r>
            <a:rPr lang="es-MX" sz="1100" b="0" kern="1200" dirty="0"/>
            <a:t>Redes Neuronales Convolucionales para la detección de n-gramas</a:t>
          </a:r>
          <a:endParaRPr lang="en-US" sz="1100" b="0" kern="1200" dirty="0"/>
        </a:p>
        <a:p>
          <a:pPr marL="0" lvl="0" indent="0" algn="l" defTabSz="488950">
            <a:lnSpc>
              <a:spcPct val="90000"/>
            </a:lnSpc>
            <a:spcBef>
              <a:spcPct val="0"/>
            </a:spcBef>
            <a:spcAft>
              <a:spcPct val="35000"/>
            </a:spcAft>
            <a:buNone/>
          </a:pPr>
          <a:r>
            <a:rPr lang="es-MX" sz="1100" b="0" kern="1200" dirty="0"/>
            <a:t>Redes Neuronales Recurrentes</a:t>
          </a:r>
          <a:endParaRPr lang="en-US" sz="1100" b="0" kern="1200" dirty="0"/>
        </a:p>
      </dsp:txBody>
      <dsp:txXfrm>
        <a:off x="4841769" y="795828"/>
        <a:ext cx="3691158" cy="1154732"/>
      </dsp:txXfrm>
    </dsp:sp>
    <dsp:sp modelId="{BEB442D4-0C41-4280-8276-18256BB7DFB8}">
      <dsp:nvSpPr>
        <dsp:cNvPr id="0" name=""/>
        <dsp:cNvSpPr/>
      </dsp:nvSpPr>
      <dsp:spPr>
        <a:xfrm>
          <a:off x="4841769" y="390112"/>
          <a:ext cx="3691158" cy="40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s-MX" sz="1400" b="0" kern="1200" dirty="0"/>
            <a:t>3.- Etiquetado de Secuencia</a:t>
          </a:r>
          <a:endParaRPr lang="es-ES" sz="1400" b="0" kern="1200" dirty="0"/>
        </a:p>
      </dsp:txBody>
      <dsp:txXfrm>
        <a:off x="4841769" y="390112"/>
        <a:ext cx="3691158" cy="405716"/>
      </dsp:txXfrm>
    </dsp:sp>
    <dsp:sp modelId="{53A21A62-780F-43E4-9295-98FCB1C38BE1}">
      <dsp:nvSpPr>
        <dsp:cNvPr id="0" name=""/>
        <dsp:cNvSpPr/>
      </dsp:nvSpPr>
      <dsp:spPr>
        <a:xfrm>
          <a:off x="4638911" y="795828"/>
          <a:ext cx="0" cy="1154732"/>
        </a:xfrm>
        <a:prstGeom prst="line">
          <a:avLst/>
        </a:prstGeom>
        <a:noFill/>
        <a:ln w="1270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8CFF58A-BAC1-4247-8A9D-D532AFB88A57}">
      <dsp:nvSpPr>
        <dsp:cNvPr id="0" name=""/>
        <dsp:cNvSpPr/>
      </dsp:nvSpPr>
      <dsp:spPr>
        <a:xfrm>
          <a:off x="4601732" y="1914046"/>
          <a:ext cx="73029" cy="73029"/>
        </a:xfrm>
        <a:prstGeom prst="ellipse">
          <a:avLst/>
        </a:prstGeom>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BF7EFE-B21B-4311-9071-6ED03229E614}">
      <dsp:nvSpPr>
        <dsp:cNvPr id="0" name=""/>
        <dsp:cNvSpPr/>
      </dsp:nvSpPr>
      <dsp:spPr>
        <a:xfrm rot="18900000">
          <a:off x="6711746" y="3164708"/>
          <a:ext cx="286885" cy="286885"/>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DCC112-9514-46CE-B9FF-AEBEE7533682}">
      <dsp:nvSpPr>
        <dsp:cNvPr id="0" name=""/>
        <dsp:cNvSpPr/>
      </dsp:nvSpPr>
      <dsp:spPr>
        <a:xfrm>
          <a:off x="6743616" y="3196579"/>
          <a:ext cx="223144" cy="22314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EDCD903-CA2A-48BB-9B1A-E1108EEDD276}">
      <dsp:nvSpPr>
        <dsp:cNvPr id="0" name=""/>
        <dsp:cNvSpPr/>
      </dsp:nvSpPr>
      <dsp:spPr>
        <a:xfrm>
          <a:off x="7058046" y="1950561"/>
          <a:ext cx="3691158" cy="1154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s-MX" sz="1100" b="0" kern="1200" dirty="0"/>
            <a:t>Modelo secuencia-secuencia</a:t>
          </a:r>
          <a:endParaRPr lang="en-US" sz="1100" b="0" kern="1200" dirty="0"/>
        </a:p>
        <a:p>
          <a:pPr marL="0" lvl="0" indent="0" algn="l" defTabSz="488950">
            <a:lnSpc>
              <a:spcPct val="90000"/>
            </a:lnSpc>
            <a:spcBef>
              <a:spcPct val="0"/>
            </a:spcBef>
            <a:spcAft>
              <a:spcPct val="35000"/>
            </a:spcAft>
            <a:buNone/>
          </a:pPr>
          <a:r>
            <a:rPr lang="es-MX" sz="1100" b="0" kern="1200" dirty="0"/>
            <a:t>Arquitectura codificador-decodificador</a:t>
          </a:r>
          <a:endParaRPr lang="en-US" sz="1100" b="0" kern="1200" dirty="0"/>
        </a:p>
        <a:p>
          <a:pPr marL="0" lvl="0" indent="0" algn="l" defTabSz="488950">
            <a:lnSpc>
              <a:spcPct val="90000"/>
            </a:lnSpc>
            <a:spcBef>
              <a:spcPct val="0"/>
            </a:spcBef>
            <a:spcAft>
              <a:spcPct val="35000"/>
            </a:spcAft>
            <a:buNone/>
          </a:pPr>
          <a:r>
            <a:rPr lang="es-MX" sz="1100" b="0" kern="1200" dirty="0"/>
            <a:t>Capas de atención</a:t>
          </a:r>
          <a:endParaRPr lang="es-MX" sz="1100" kern="1200" dirty="0"/>
        </a:p>
        <a:p>
          <a:pPr marL="0" lvl="0" indent="0" algn="l" defTabSz="488950">
            <a:lnSpc>
              <a:spcPct val="90000"/>
            </a:lnSpc>
            <a:spcBef>
              <a:spcPct val="0"/>
            </a:spcBef>
            <a:spcAft>
              <a:spcPct val="35000"/>
            </a:spcAft>
            <a:buNone/>
          </a:pPr>
          <a:endParaRPr lang="es-MX" sz="1100" b="0" kern="1200" dirty="0">
            <a:latin typeface="Avenir Next LT Pro"/>
          </a:endParaRPr>
        </a:p>
      </dsp:txBody>
      <dsp:txXfrm>
        <a:off x="7058046" y="1950561"/>
        <a:ext cx="3691158" cy="1154732"/>
      </dsp:txXfrm>
    </dsp:sp>
    <dsp:sp modelId="{E06BE989-C069-4A89-A7CE-020520A87AD6}">
      <dsp:nvSpPr>
        <dsp:cNvPr id="0" name=""/>
        <dsp:cNvSpPr/>
      </dsp:nvSpPr>
      <dsp:spPr>
        <a:xfrm>
          <a:off x="7058046" y="3105293"/>
          <a:ext cx="3691158" cy="40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s-MX" sz="1400" b="0" kern="1200" dirty="0"/>
            <a:t>4.- NLP con Modelos de secuencia-secuencia</a:t>
          </a:r>
          <a:endParaRPr lang="en-US" sz="1400" b="0" kern="1200" dirty="0"/>
        </a:p>
      </dsp:txBody>
      <dsp:txXfrm>
        <a:off x="7058046" y="3105293"/>
        <a:ext cx="3691158" cy="405716"/>
      </dsp:txXfrm>
    </dsp:sp>
    <dsp:sp modelId="{A0D57245-A95D-4560-812D-C6CD72831CC2}">
      <dsp:nvSpPr>
        <dsp:cNvPr id="0" name=""/>
        <dsp:cNvSpPr/>
      </dsp:nvSpPr>
      <dsp:spPr>
        <a:xfrm>
          <a:off x="6855188" y="1950561"/>
          <a:ext cx="0" cy="1154732"/>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22CE020-4CF2-4FC4-B3C9-5A1FAED89CF4}">
      <dsp:nvSpPr>
        <dsp:cNvPr id="0" name=""/>
        <dsp:cNvSpPr/>
      </dsp:nvSpPr>
      <dsp:spPr>
        <a:xfrm>
          <a:off x="6818009" y="1914046"/>
          <a:ext cx="73029" cy="73029"/>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38EBF-B0E9-49DF-9431-173E7D31F9BE}">
      <dsp:nvSpPr>
        <dsp:cNvPr id="0" name=""/>
        <dsp:cNvSpPr/>
      </dsp:nvSpPr>
      <dsp:spPr>
        <a:xfrm>
          <a:off x="0" y="1108"/>
          <a:ext cx="10506456" cy="561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A53234-1F33-4BD8-AE2A-3F9881EF1DB2}">
      <dsp:nvSpPr>
        <dsp:cNvPr id="0" name=""/>
        <dsp:cNvSpPr/>
      </dsp:nvSpPr>
      <dsp:spPr>
        <a:xfrm>
          <a:off x="169898" y="127479"/>
          <a:ext cx="308906" cy="3089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E3909F-F4BD-4DA0-8084-CF4391F7DF15}">
      <dsp:nvSpPr>
        <dsp:cNvPr id="0" name=""/>
        <dsp:cNvSpPr/>
      </dsp:nvSpPr>
      <dsp:spPr>
        <a:xfrm>
          <a:off x="648704" y="1108"/>
          <a:ext cx="9857751" cy="56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441" tIns="59441" rIns="59441" bIns="59441" numCol="1" spcCol="1270" anchor="ctr" anchorCtr="0">
          <a:noAutofit/>
        </a:bodyPr>
        <a:lstStyle/>
        <a:p>
          <a:pPr marL="0" lvl="0" indent="0" algn="l" defTabSz="977900">
            <a:lnSpc>
              <a:spcPct val="100000"/>
            </a:lnSpc>
            <a:spcBef>
              <a:spcPct val="0"/>
            </a:spcBef>
            <a:spcAft>
              <a:spcPct val="35000"/>
            </a:spcAft>
            <a:buNone/>
          </a:pPr>
          <a:r>
            <a:rPr lang="es-ES" sz="2200" kern="1200" dirty="0">
              <a:latin typeface="Avenir Next LT Pro"/>
            </a:rPr>
            <a:t>Clases</a:t>
          </a:r>
          <a:r>
            <a:rPr lang="es-ES" sz="2200" kern="1200" dirty="0"/>
            <a:t> en línea</a:t>
          </a:r>
          <a:r>
            <a:rPr lang="es-ES" sz="2200" kern="1200" dirty="0">
              <a:latin typeface="Avenir Next LT Pro"/>
            </a:rPr>
            <a:t> (Google meet).</a:t>
          </a:r>
          <a:endParaRPr lang="en-US" sz="2200" kern="1200" dirty="0"/>
        </a:p>
      </dsp:txBody>
      <dsp:txXfrm>
        <a:off x="648704" y="1108"/>
        <a:ext cx="9857751" cy="561648"/>
      </dsp:txXfrm>
    </dsp:sp>
    <dsp:sp modelId="{791FC8AC-D442-429B-83F8-9D950F1F27B1}">
      <dsp:nvSpPr>
        <dsp:cNvPr id="0" name=""/>
        <dsp:cNvSpPr/>
      </dsp:nvSpPr>
      <dsp:spPr>
        <a:xfrm>
          <a:off x="0" y="703169"/>
          <a:ext cx="10506456" cy="561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78C3DD-643A-4D2C-BA2D-D766A29574DC}">
      <dsp:nvSpPr>
        <dsp:cNvPr id="0" name=""/>
        <dsp:cNvSpPr/>
      </dsp:nvSpPr>
      <dsp:spPr>
        <a:xfrm>
          <a:off x="169898" y="829540"/>
          <a:ext cx="308906" cy="3089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7910ED-40F4-49F7-9128-AF745957CBC1}">
      <dsp:nvSpPr>
        <dsp:cNvPr id="0" name=""/>
        <dsp:cNvSpPr/>
      </dsp:nvSpPr>
      <dsp:spPr>
        <a:xfrm>
          <a:off x="648704" y="703169"/>
          <a:ext cx="9857751" cy="56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441" tIns="59441" rIns="59441" bIns="59441" numCol="1" spcCol="1270" anchor="ctr" anchorCtr="0">
          <a:noAutofit/>
        </a:bodyPr>
        <a:lstStyle/>
        <a:p>
          <a:pPr marL="0" lvl="0" indent="0" algn="l" defTabSz="977900">
            <a:lnSpc>
              <a:spcPct val="100000"/>
            </a:lnSpc>
            <a:spcBef>
              <a:spcPct val="0"/>
            </a:spcBef>
            <a:spcAft>
              <a:spcPct val="35000"/>
            </a:spcAft>
            <a:buNone/>
          </a:pPr>
          <a:r>
            <a:rPr lang="es-ES" sz="2200" kern="1200" dirty="0">
              <a:latin typeface="Avenir Next LT Pro"/>
            </a:rPr>
            <a:t>Evaluación por proyecto y tareas.</a:t>
          </a:r>
          <a:endParaRPr lang="en-US" sz="2200" kern="1200" dirty="0"/>
        </a:p>
      </dsp:txBody>
      <dsp:txXfrm>
        <a:off x="648704" y="703169"/>
        <a:ext cx="9857751" cy="561648"/>
      </dsp:txXfrm>
    </dsp:sp>
    <dsp:sp modelId="{BFA34AEC-43FC-4DCD-84DD-ABD6726E234F}">
      <dsp:nvSpPr>
        <dsp:cNvPr id="0" name=""/>
        <dsp:cNvSpPr/>
      </dsp:nvSpPr>
      <dsp:spPr>
        <a:xfrm>
          <a:off x="0" y="1405230"/>
          <a:ext cx="10506456" cy="561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76D65A-3CC9-4755-9AEA-B0975F263A2E}">
      <dsp:nvSpPr>
        <dsp:cNvPr id="0" name=""/>
        <dsp:cNvSpPr/>
      </dsp:nvSpPr>
      <dsp:spPr>
        <a:xfrm>
          <a:off x="169898" y="1531601"/>
          <a:ext cx="308906" cy="3089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1EBE54-D297-4D31-B276-F08F7D13A5B3}">
      <dsp:nvSpPr>
        <dsp:cNvPr id="0" name=""/>
        <dsp:cNvSpPr/>
      </dsp:nvSpPr>
      <dsp:spPr>
        <a:xfrm>
          <a:off x="648704" y="1405230"/>
          <a:ext cx="9857751" cy="56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441" tIns="59441" rIns="59441" bIns="59441" numCol="1" spcCol="1270" anchor="ctr" anchorCtr="0">
          <a:noAutofit/>
        </a:bodyPr>
        <a:lstStyle/>
        <a:p>
          <a:pPr marL="0" lvl="0" indent="0" algn="l" defTabSz="977900">
            <a:lnSpc>
              <a:spcPct val="100000"/>
            </a:lnSpc>
            <a:spcBef>
              <a:spcPct val="0"/>
            </a:spcBef>
            <a:spcAft>
              <a:spcPct val="35000"/>
            </a:spcAft>
            <a:buNone/>
          </a:pPr>
          <a:r>
            <a:rPr lang="es-ES" sz="2200" kern="1200" dirty="0"/>
            <a:t>Se realizarán prácticas durante las sesiones de </a:t>
          </a:r>
          <a:r>
            <a:rPr lang="es-ES" sz="2200" kern="1200" dirty="0">
              <a:latin typeface="Avenir Next LT Pro"/>
            </a:rPr>
            <a:t>clase</a:t>
          </a:r>
          <a:endParaRPr lang="en-US" sz="2200" kern="1200" dirty="0">
            <a:latin typeface="Avenir Next LT Pro"/>
          </a:endParaRPr>
        </a:p>
      </dsp:txBody>
      <dsp:txXfrm>
        <a:off x="648704" y="1405230"/>
        <a:ext cx="9857751" cy="561648"/>
      </dsp:txXfrm>
    </dsp:sp>
    <dsp:sp modelId="{5570BF94-E47A-479B-B689-5C46A8002B7C}">
      <dsp:nvSpPr>
        <dsp:cNvPr id="0" name=""/>
        <dsp:cNvSpPr/>
      </dsp:nvSpPr>
      <dsp:spPr>
        <a:xfrm>
          <a:off x="0" y="2107291"/>
          <a:ext cx="10506456" cy="561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6B23D6-C0D8-4095-A98C-5A1C62538969}">
      <dsp:nvSpPr>
        <dsp:cNvPr id="0" name=""/>
        <dsp:cNvSpPr/>
      </dsp:nvSpPr>
      <dsp:spPr>
        <a:xfrm>
          <a:off x="169898" y="2233662"/>
          <a:ext cx="308906" cy="3089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26077B-0ED4-42A4-A5E2-9C8CCF341E16}">
      <dsp:nvSpPr>
        <dsp:cNvPr id="0" name=""/>
        <dsp:cNvSpPr/>
      </dsp:nvSpPr>
      <dsp:spPr>
        <a:xfrm>
          <a:off x="648704" y="2107291"/>
          <a:ext cx="9857751" cy="56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441" tIns="59441" rIns="59441" bIns="59441" numCol="1" spcCol="1270" anchor="ctr" anchorCtr="0">
          <a:noAutofit/>
        </a:bodyPr>
        <a:lstStyle/>
        <a:p>
          <a:pPr marL="0" lvl="0" indent="0" algn="l" defTabSz="977900">
            <a:lnSpc>
              <a:spcPct val="100000"/>
            </a:lnSpc>
            <a:spcBef>
              <a:spcPct val="0"/>
            </a:spcBef>
            <a:spcAft>
              <a:spcPct val="35000"/>
            </a:spcAft>
            <a:buNone/>
          </a:pPr>
          <a:r>
            <a:rPr lang="es-ES" sz="2200" kern="1200" dirty="0">
              <a:latin typeface="Avenir Next LT Pro"/>
            </a:rPr>
            <a:t>Todas</a:t>
          </a:r>
          <a:r>
            <a:rPr lang="es-ES" sz="2200" kern="1200" dirty="0"/>
            <a:t> las prácticas serán realizadas en </a:t>
          </a:r>
          <a:r>
            <a:rPr lang="es-ES" sz="2200" kern="1200" dirty="0">
              <a:latin typeface="Avenir Next LT Pro"/>
            </a:rPr>
            <a:t>Python.</a:t>
          </a:r>
          <a:endParaRPr lang="es-ES" sz="2200" kern="1200" dirty="0"/>
        </a:p>
      </dsp:txBody>
      <dsp:txXfrm>
        <a:off x="648704" y="2107291"/>
        <a:ext cx="9857751" cy="561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38EBF-B0E9-49DF-9431-173E7D31F9BE}">
      <dsp:nvSpPr>
        <dsp:cNvPr id="0" name=""/>
        <dsp:cNvSpPr/>
      </dsp:nvSpPr>
      <dsp:spPr>
        <a:xfrm>
          <a:off x="0" y="325"/>
          <a:ext cx="10506456" cy="7626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A53234-1F33-4BD8-AE2A-3F9881EF1DB2}">
      <dsp:nvSpPr>
        <dsp:cNvPr id="0" name=""/>
        <dsp:cNvSpPr/>
      </dsp:nvSpPr>
      <dsp:spPr>
        <a:xfrm>
          <a:off x="230712" y="171929"/>
          <a:ext cx="419476" cy="419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E3909F-F4BD-4DA0-8084-CF4391F7DF15}">
      <dsp:nvSpPr>
        <dsp:cNvPr id="0" name=""/>
        <dsp:cNvSpPr/>
      </dsp:nvSpPr>
      <dsp:spPr>
        <a:xfrm>
          <a:off x="880900" y="325"/>
          <a:ext cx="9625555" cy="762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17" tIns="80717" rIns="80717" bIns="80717" numCol="1" spcCol="1270" anchor="ctr" anchorCtr="0">
          <a:noAutofit/>
        </a:bodyPr>
        <a:lstStyle/>
        <a:p>
          <a:pPr marL="0" lvl="0" indent="0" algn="l" defTabSz="1111250">
            <a:lnSpc>
              <a:spcPct val="100000"/>
            </a:lnSpc>
            <a:spcBef>
              <a:spcPct val="0"/>
            </a:spcBef>
            <a:spcAft>
              <a:spcPct val="35000"/>
            </a:spcAft>
            <a:buNone/>
          </a:pPr>
          <a:r>
            <a:rPr lang="es-ES" sz="2500" kern="1200" dirty="0"/>
            <a:t>Entrega de tareas en</a:t>
          </a:r>
          <a:r>
            <a:rPr lang="es-ES" sz="2500" kern="1200" dirty="0">
              <a:latin typeface="Avenir Next LT Pro"/>
            </a:rPr>
            <a:t> plataforma ALINCO</a:t>
          </a:r>
          <a:r>
            <a:rPr lang="es-ES" sz="2500" kern="1200" dirty="0"/>
            <a:t>.</a:t>
          </a:r>
          <a:endParaRPr lang="en-US" sz="2500" kern="1200" dirty="0"/>
        </a:p>
      </dsp:txBody>
      <dsp:txXfrm>
        <a:off x="880900" y="325"/>
        <a:ext cx="9625555" cy="762684"/>
      </dsp:txXfrm>
    </dsp:sp>
    <dsp:sp modelId="{BFA34AEC-43FC-4DCD-84DD-ABD6726E234F}">
      <dsp:nvSpPr>
        <dsp:cNvPr id="0" name=""/>
        <dsp:cNvSpPr/>
      </dsp:nvSpPr>
      <dsp:spPr>
        <a:xfrm>
          <a:off x="0" y="953681"/>
          <a:ext cx="10506456" cy="7626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76D65A-3CC9-4755-9AEA-B0975F263A2E}">
      <dsp:nvSpPr>
        <dsp:cNvPr id="0" name=""/>
        <dsp:cNvSpPr/>
      </dsp:nvSpPr>
      <dsp:spPr>
        <a:xfrm>
          <a:off x="230712" y="1125285"/>
          <a:ext cx="419476" cy="419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1EBE54-D297-4D31-B276-F08F7D13A5B3}">
      <dsp:nvSpPr>
        <dsp:cNvPr id="0" name=""/>
        <dsp:cNvSpPr/>
      </dsp:nvSpPr>
      <dsp:spPr>
        <a:xfrm>
          <a:off x="880900" y="953681"/>
          <a:ext cx="9625555" cy="762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17" tIns="80717" rIns="80717" bIns="80717" numCol="1" spcCol="1270" anchor="ctr" anchorCtr="0">
          <a:noAutofit/>
        </a:bodyPr>
        <a:lstStyle/>
        <a:p>
          <a:pPr marL="0" lvl="0" indent="0" algn="l" defTabSz="1111250">
            <a:lnSpc>
              <a:spcPct val="100000"/>
            </a:lnSpc>
            <a:spcBef>
              <a:spcPct val="0"/>
            </a:spcBef>
            <a:spcAft>
              <a:spcPct val="35000"/>
            </a:spcAft>
            <a:buNone/>
          </a:pPr>
          <a:r>
            <a:rPr lang="es-ES" sz="2500" kern="1200" dirty="0"/>
            <a:t>No se recibirán tareas tiempo después de la fecha límite.</a:t>
          </a:r>
          <a:endParaRPr lang="en-US" sz="2500" kern="1200" dirty="0"/>
        </a:p>
      </dsp:txBody>
      <dsp:txXfrm>
        <a:off x="880900" y="953681"/>
        <a:ext cx="9625555" cy="762684"/>
      </dsp:txXfrm>
    </dsp:sp>
    <dsp:sp modelId="{5570BF94-E47A-479B-B689-5C46A8002B7C}">
      <dsp:nvSpPr>
        <dsp:cNvPr id="0" name=""/>
        <dsp:cNvSpPr/>
      </dsp:nvSpPr>
      <dsp:spPr>
        <a:xfrm>
          <a:off x="0" y="1907037"/>
          <a:ext cx="10506456" cy="7626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6B23D6-C0D8-4095-A98C-5A1C62538969}">
      <dsp:nvSpPr>
        <dsp:cNvPr id="0" name=""/>
        <dsp:cNvSpPr/>
      </dsp:nvSpPr>
      <dsp:spPr>
        <a:xfrm>
          <a:off x="230712" y="2078641"/>
          <a:ext cx="419476" cy="419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26077B-0ED4-42A4-A5E2-9C8CCF341E16}">
      <dsp:nvSpPr>
        <dsp:cNvPr id="0" name=""/>
        <dsp:cNvSpPr/>
      </dsp:nvSpPr>
      <dsp:spPr>
        <a:xfrm>
          <a:off x="880900" y="1907037"/>
          <a:ext cx="9625555" cy="762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17" tIns="80717" rIns="80717" bIns="80717" numCol="1" spcCol="1270" anchor="ctr" anchorCtr="0">
          <a:noAutofit/>
        </a:bodyPr>
        <a:lstStyle/>
        <a:p>
          <a:pPr marL="0" lvl="0" indent="0" algn="l" defTabSz="1111250">
            <a:lnSpc>
              <a:spcPct val="100000"/>
            </a:lnSpc>
            <a:spcBef>
              <a:spcPct val="0"/>
            </a:spcBef>
            <a:spcAft>
              <a:spcPct val="35000"/>
            </a:spcAft>
            <a:buNone/>
          </a:pPr>
          <a:r>
            <a:rPr lang="es-ES" sz="2500" kern="1200" dirty="0"/>
            <a:t>Micrófonos apagados excepto si se les avisa lo contrario.</a:t>
          </a:r>
          <a:endParaRPr lang="en-US" sz="2500" kern="1200" dirty="0"/>
        </a:p>
      </dsp:txBody>
      <dsp:txXfrm>
        <a:off x="880900" y="1907037"/>
        <a:ext cx="9625555" cy="762684"/>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9T20:28:50.079"/>
    </inkml:context>
    <inkml:brush xml:id="br0">
      <inkml:brushProperty name="width" value="0.1" units="cm"/>
      <inkml:brushProperty name="height" value="0.1" units="cm"/>
      <inkml:brushProperty name="color" value="#5B2D90"/>
    </inkml:brush>
  </inkml:definitions>
  <inkml:trace contextRef="#ctx0" brushRef="#br0">476 7673 16383 0 0,'0'0'-16383'0'0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7/9/2021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0626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7/9/2021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06891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7/9/2021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922822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7/9/2021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93541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7/9/2021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57658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7/9/2021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85331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7/9/2021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7490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7/9/2021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87888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7/9/2021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379351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7/9/2021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86563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7/9/2021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21835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7/9/2021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39621366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naconda.com/"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67F"/>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 name="Entrada de lápiz 6">
                <a:extLst>
                  <a:ext uri="{FF2B5EF4-FFF2-40B4-BE49-F238E27FC236}">
                    <a16:creationId xmlns:a16="http://schemas.microsoft.com/office/drawing/2014/main" id="{8E14C9C6-D686-4C5B-A5B8-E23CA3B83EC6}"/>
                  </a:ext>
                </a:extLst>
              </p14:cNvPr>
              <p14:cNvContentPartPr/>
              <p14:nvPr/>
            </p14:nvContentPartPr>
            <p14:xfrm>
              <a:off x="-114299" y="2647949"/>
              <a:ext cx="9525" cy="9525"/>
            </p14:xfrm>
          </p:contentPart>
        </mc:Choice>
        <mc:Fallback xmlns="">
          <p:pic>
            <p:nvPicPr>
              <p:cNvPr id="7" name="Entrada de lápiz 6">
                <a:extLst>
                  <a:ext uri="{FF2B5EF4-FFF2-40B4-BE49-F238E27FC236}">
                    <a16:creationId xmlns:a16="http://schemas.microsoft.com/office/drawing/2014/main" id="{8E14C9C6-D686-4C5B-A5B8-E23CA3B83EC6}"/>
                  </a:ext>
                </a:extLst>
              </p:cNvPr>
              <p:cNvPicPr/>
              <p:nvPr/>
            </p:nvPicPr>
            <p:blipFill>
              <a:blip r:embed="rId5"/>
              <a:stretch>
                <a:fillRect/>
              </a:stretch>
            </p:blipFill>
            <p:spPr>
              <a:xfrm>
                <a:off x="-590549" y="2181224"/>
                <a:ext cx="952500" cy="952500"/>
              </a:xfrm>
              <a:prstGeom prst="rect">
                <a:avLst/>
              </a:prstGeom>
            </p:spPr>
          </p:pic>
        </mc:Fallback>
      </mc:AlternateContent>
      <p:pic>
        <p:nvPicPr>
          <p:cNvPr id="8" name="Imagen 8" descr="Logotipo, nombre de la empresa&#10;&#10;Descripción generada automáticamente">
            <a:extLst>
              <a:ext uri="{FF2B5EF4-FFF2-40B4-BE49-F238E27FC236}">
                <a16:creationId xmlns:a16="http://schemas.microsoft.com/office/drawing/2014/main" id="{00FA9917-2622-481E-B310-4A890862A564}"/>
              </a:ext>
            </a:extLst>
          </p:cNvPr>
          <p:cNvPicPr>
            <a:picLocks noChangeAspect="1"/>
          </p:cNvPicPr>
          <p:nvPr/>
        </p:nvPicPr>
        <p:blipFill>
          <a:blip r:embed="rId6"/>
          <a:stretch>
            <a:fillRect/>
          </a:stretch>
        </p:blipFill>
        <p:spPr>
          <a:xfrm>
            <a:off x="1587075" y="1503440"/>
            <a:ext cx="1769559" cy="1769559"/>
          </a:xfrm>
          <a:prstGeom prst="rect">
            <a:avLst/>
          </a:prstGeom>
        </p:spPr>
      </p:pic>
      <p:pic>
        <p:nvPicPr>
          <p:cNvPr id="4" name="Imagen 5" descr="Interfaz de usuario gráfica, Aplicación&#10;&#10;Descripción generada automáticamente">
            <a:extLst>
              <a:ext uri="{FF2B5EF4-FFF2-40B4-BE49-F238E27FC236}">
                <a16:creationId xmlns:a16="http://schemas.microsoft.com/office/drawing/2014/main" id="{43A3B375-1852-4A8B-829E-CD91ACFF640A}"/>
              </a:ext>
            </a:extLst>
          </p:cNvPr>
          <p:cNvPicPr>
            <a:picLocks noChangeAspect="1"/>
          </p:cNvPicPr>
          <p:nvPr/>
        </p:nvPicPr>
        <p:blipFill>
          <a:blip r:embed="rId7"/>
          <a:stretch>
            <a:fillRect/>
          </a:stretch>
        </p:blipFill>
        <p:spPr>
          <a:xfrm>
            <a:off x="1227550" y="28168"/>
            <a:ext cx="9747335" cy="6812100"/>
          </a:xfrm>
          <a:prstGeom prst="rect">
            <a:avLst/>
          </a:prstGeom>
        </p:spPr>
      </p:pic>
    </p:spTree>
    <p:extLst>
      <p:ext uri="{BB962C8B-B14F-4D97-AF65-F5344CB8AC3E}">
        <p14:creationId xmlns:p14="http://schemas.microsoft.com/office/powerpoint/2010/main" val="240627317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802F2CF-098B-424C-9C5A-AAB1F00052F8}"/>
              </a:ext>
            </a:extLst>
          </p:cNvPr>
          <p:cNvSpPr>
            <a:spLocks noGrp="1"/>
          </p:cNvSpPr>
          <p:nvPr>
            <p:ph type="title"/>
          </p:nvPr>
        </p:nvSpPr>
        <p:spPr>
          <a:xfrm>
            <a:off x="371094" y="1161288"/>
            <a:ext cx="3438144" cy="1239012"/>
          </a:xfrm>
        </p:spPr>
        <p:txBody>
          <a:bodyPr anchor="ctr">
            <a:normAutofit/>
          </a:bodyPr>
          <a:lstStyle/>
          <a:p>
            <a:r>
              <a:rPr lang="es-ES" sz="2800" dirty="0"/>
              <a:t>Evaluación del Aprendizaje</a:t>
            </a:r>
          </a:p>
        </p:txBody>
      </p:sp>
      <p:sp>
        <p:nvSpPr>
          <p:cNvPr id="32" name="Rectangle 3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2" name="Imagen 23">
            <a:extLst>
              <a:ext uri="{FF2B5EF4-FFF2-40B4-BE49-F238E27FC236}">
                <a16:creationId xmlns:a16="http://schemas.microsoft.com/office/drawing/2014/main" id="{B7EEFB4B-52C4-4182-8085-CF15888C0DF6}"/>
              </a:ext>
            </a:extLst>
          </p:cNvPr>
          <p:cNvPicPr>
            <a:picLocks noGrp="1" noChangeAspect="1"/>
          </p:cNvPicPr>
          <p:nvPr>
            <p:ph idx="1"/>
          </p:nvPr>
        </p:nvPicPr>
        <p:blipFill>
          <a:blip r:embed="rId2"/>
          <a:stretch>
            <a:fillRect/>
          </a:stretch>
        </p:blipFill>
        <p:spPr>
          <a:xfrm>
            <a:off x="342519" y="2525529"/>
            <a:ext cx="3438906" cy="1934958"/>
          </a:xfrm>
        </p:spPr>
      </p:pic>
      <p:sp>
        <p:nvSpPr>
          <p:cNvPr id="6" name="CuadroTexto 5">
            <a:extLst>
              <a:ext uri="{FF2B5EF4-FFF2-40B4-BE49-F238E27FC236}">
                <a16:creationId xmlns:a16="http://schemas.microsoft.com/office/drawing/2014/main" id="{552E2372-377B-4F9A-8691-0E866D6EE11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a:p>
        </p:txBody>
      </p:sp>
      <p:graphicFrame>
        <p:nvGraphicFramePr>
          <p:cNvPr id="21" name="Marcador de contenido 4">
            <a:extLst>
              <a:ext uri="{FF2B5EF4-FFF2-40B4-BE49-F238E27FC236}">
                <a16:creationId xmlns:a16="http://schemas.microsoft.com/office/drawing/2014/main" id="{AE676190-3687-444C-B399-8EDEE202CB82}"/>
              </a:ext>
            </a:extLst>
          </p:cNvPr>
          <p:cNvGraphicFramePr>
            <a:graphicFrameLocks/>
          </p:cNvGraphicFramePr>
          <p:nvPr>
            <p:extLst>
              <p:ext uri="{D42A27DB-BD31-4B8C-83A1-F6EECF244321}">
                <p14:modId xmlns:p14="http://schemas.microsoft.com/office/powerpoint/2010/main" val="3500768240"/>
              </p:ext>
            </p:extLst>
          </p:nvPr>
        </p:nvGraphicFramePr>
        <p:xfrm>
          <a:off x="4901184" y="1455918"/>
          <a:ext cx="6922008" cy="4046752"/>
        </p:xfrm>
        <a:graphic>
          <a:graphicData uri="http://schemas.openxmlformats.org/drawingml/2006/table">
            <a:tbl>
              <a:tblPr firstRow="1" bandRow="1">
                <a:noFill/>
                <a:tableStyleId>{5C22544A-7EE6-4342-B048-85BDC9FD1C3A}</a:tableStyleId>
              </a:tblPr>
              <a:tblGrid>
                <a:gridCol w="3504138">
                  <a:extLst>
                    <a:ext uri="{9D8B030D-6E8A-4147-A177-3AD203B41FA5}">
                      <a16:colId xmlns:a16="http://schemas.microsoft.com/office/drawing/2014/main" val="3922164725"/>
                    </a:ext>
                  </a:extLst>
                </a:gridCol>
                <a:gridCol w="3417870">
                  <a:extLst>
                    <a:ext uri="{9D8B030D-6E8A-4147-A177-3AD203B41FA5}">
                      <a16:colId xmlns:a16="http://schemas.microsoft.com/office/drawing/2014/main" val="1866237763"/>
                    </a:ext>
                  </a:extLst>
                </a:gridCol>
              </a:tblGrid>
              <a:tr h="848392">
                <a:tc>
                  <a:txBody>
                    <a:bodyPr/>
                    <a:lstStyle/>
                    <a:p>
                      <a:pPr algn="ctr"/>
                      <a:r>
                        <a:rPr lang="es-ES" sz="2600" b="0" cap="none" spc="60" dirty="0">
                          <a:solidFill>
                            <a:schemeClr val="bg1"/>
                          </a:solidFill>
                          <a:effectLst/>
                        </a:rPr>
                        <a:t>Productos</a:t>
                      </a:r>
                    </a:p>
                  </a:txBody>
                  <a:tcPr marL="253006" marR="253006" marT="146406" marB="253006" anchor="ctr">
                    <a:lnL w="12700" cmpd="sng">
                      <a:noFill/>
                    </a:lnL>
                    <a:lnR w="12700" cmpd="sng">
                      <a:noFill/>
                    </a:lnR>
                    <a:lnT w="19050" cap="flat" cmpd="sng" algn="ctr">
                      <a:noFill/>
                      <a:prstDash val="solid"/>
                    </a:lnT>
                    <a:lnB w="38100" cmpd="sng">
                      <a:noFill/>
                    </a:lnB>
                    <a:solidFill>
                      <a:schemeClr val="accent1"/>
                    </a:solidFill>
                  </a:tcPr>
                </a:tc>
                <a:tc>
                  <a:txBody>
                    <a:bodyPr/>
                    <a:lstStyle/>
                    <a:p>
                      <a:pPr algn="ctr"/>
                      <a:r>
                        <a:rPr lang="es-ES" sz="2600" b="0" cap="none" spc="60" dirty="0">
                          <a:solidFill>
                            <a:schemeClr val="bg1"/>
                          </a:solidFill>
                          <a:effectLst/>
                        </a:rPr>
                        <a:t>% de Calificación</a:t>
                      </a:r>
                    </a:p>
                  </a:txBody>
                  <a:tcPr marL="253006" marR="253006" marT="146406" marB="253006"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382359848"/>
                  </a:ext>
                </a:extLst>
              </a:tr>
              <a:tr h="799590">
                <a:tc>
                  <a:txBody>
                    <a:bodyPr/>
                    <a:lstStyle/>
                    <a:p>
                      <a:r>
                        <a:rPr lang="es-ES" sz="2200" cap="none" spc="0" dirty="0">
                          <a:solidFill>
                            <a:schemeClr val="tx1"/>
                          </a:solidFill>
                          <a:effectLst/>
                        </a:rPr>
                        <a:t>Proyecto Final</a:t>
                      </a:r>
                    </a:p>
                  </a:txBody>
                  <a:tcPr marL="277584" marR="277584" marT="146406" marB="253006">
                    <a:lnL w="12700" cmpd="sng">
                      <a:noFill/>
                      <a:prstDash val="solid"/>
                    </a:lnL>
                    <a:lnR w="12700" cmpd="sng">
                      <a:noFill/>
                      <a:prstDash val="solid"/>
                    </a:lnR>
                    <a:lnT w="38100" cmpd="sng">
                      <a:noFill/>
                    </a:lnT>
                    <a:lnB w="12700" cap="flat" cmpd="sng" algn="ctr">
                      <a:noFill/>
                      <a:prstDash val="solid"/>
                    </a:lnB>
                    <a:noFill/>
                  </a:tcPr>
                </a:tc>
                <a:tc>
                  <a:txBody>
                    <a:bodyPr/>
                    <a:lstStyle/>
                    <a:p>
                      <a:pPr algn="ctr"/>
                      <a:r>
                        <a:rPr lang="es-ES" sz="2200" cap="none" spc="0" dirty="0">
                          <a:solidFill>
                            <a:schemeClr val="tx1"/>
                          </a:solidFill>
                          <a:effectLst/>
                        </a:rPr>
                        <a:t>40</a:t>
                      </a:r>
                    </a:p>
                  </a:txBody>
                  <a:tcPr marL="277584" marR="277584" marT="146406" marB="253006">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406233681"/>
                  </a:ext>
                </a:extLst>
              </a:tr>
              <a:tr h="799590">
                <a:tc>
                  <a:txBody>
                    <a:bodyPr/>
                    <a:lstStyle/>
                    <a:p>
                      <a:pPr lvl="0">
                        <a:buNone/>
                      </a:pPr>
                      <a:r>
                        <a:rPr lang="es-ES" sz="2200" cap="none" spc="0" dirty="0">
                          <a:solidFill>
                            <a:schemeClr val="tx1"/>
                          </a:solidFill>
                          <a:effectLst/>
                        </a:rPr>
                        <a:t>Examen</a:t>
                      </a:r>
                    </a:p>
                  </a:txBody>
                  <a:tcPr marL="277584" marR="277584" marT="146406" marB="253006">
                    <a:lnL w="12700" cmpd="sng">
                      <a:noFill/>
                      <a:prstDash val="solid"/>
                    </a:lnL>
                    <a:lnR w="12700" cmpd="sng">
                      <a:noFill/>
                      <a:prstDash val="solid"/>
                    </a:lnR>
                    <a:lnT w="12700" cap="flat" cmpd="sng" algn="ctr">
                      <a:noFill/>
                      <a:prstDash val="solid"/>
                    </a:lnT>
                    <a:lnB w="12700" cap="flat" cmpd="sng" algn="ctr">
                      <a:noFill/>
                      <a:prstDash val="solid"/>
                    </a:lnB>
                    <a:noFill/>
                  </a:tcPr>
                </a:tc>
                <a:tc>
                  <a:txBody>
                    <a:bodyPr/>
                    <a:lstStyle/>
                    <a:p>
                      <a:pPr lvl="0" algn="ctr">
                        <a:buNone/>
                      </a:pPr>
                      <a:r>
                        <a:rPr lang="es-ES" sz="2200" cap="none" spc="0" dirty="0">
                          <a:solidFill>
                            <a:schemeClr val="tx1"/>
                          </a:solidFill>
                          <a:effectLst/>
                        </a:rPr>
                        <a:t>30</a:t>
                      </a:r>
                    </a:p>
                  </a:txBody>
                  <a:tcPr marL="277584" marR="277584" marT="146406" marB="253006">
                    <a:lnL w="12700" cmpd="sng">
                      <a:noFill/>
                      <a:prstDash val="solid"/>
                    </a:lnL>
                    <a:lnR w="12700" cmpd="sng">
                      <a:noFill/>
                      <a:prstDash val="solid"/>
                    </a:lnR>
                    <a:lnT w="12700" cap="flat" cmpd="sng" algn="ctr">
                      <a:noFill/>
                      <a:prstDash val="solid"/>
                    </a:lnT>
                    <a:lnB w="12700" cap="flat" cmpd="sng" algn="ctr">
                      <a:noFill/>
                      <a:prstDash val="solid"/>
                    </a:lnB>
                    <a:noFill/>
                  </a:tcPr>
                </a:tc>
                <a:extLst>
                  <a:ext uri="{0D108BD9-81ED-4DB2-BD59-A6C34878D82A}">
                    <a16:rowId xmlns:a16="http://schemas.microsoft.com/office/drawing/2014/main" val="810104032"/>
                  </a:ext>
                </a:extLst>
              </a:tr>
              <a:tr h="799590">
                <a:tc>
                  <a:txBody>
                    <a:bodyPr/>
                    <a:lstStyle/>
                    <a:p>
                      <a:r>
                        <a:rPr lang="es-ES" sz="2200" cap="none" spc="0" dirty="0">
                          <a:solidFill>
                            <a:schemeClr val="tx1"/>
                          </a:solidFill>
                          <a:effectLst/>
                        </a:rPr>
                        <a:t>Actividades</a:t>
                      </a:r>
                    </a:p>
                  </a:txBody>
                  <a:tcPr marL="277584" marR="277584" marT="146406" marB="253006">
                    <a:lnL w="12700" cmpd="sng">
                      <a:noFill/>
                      <a:prstDash val="solid"/>
                    </a:lnL>
                    <a:lnR w="12700" cmpd="sng">
                      <a:noFill/>
                      <a:prstDash val="solid"/>
                    </a:lnR>
                    <a:lnT w="12700" cap="flat" cmpd="sng" algn="ctr">
                      <a:noFill/>
                      <a:prstDash val="solid"/>
                    </a:lnT>
                    <a:lnB w="12700" cap="flat" cmpd="sng" algn="ctr">
                      <a:noFill/>
                      <a:prstDash val="solid"/>
                    </a:lnB>
                    <a:noFill/>
                  </a:tcPr>
                </a:tc>
                <a:tc>
                  <a:txBody>
                    <a:bodyPr/>
                    <a:lstStyle/>
                    <a:p>
                      <a:pPr lvl="0" algn="ctr">
                        <a:buNone/>
                      </a:pPr>
                      <a:r>
                        <a:rPr lang="es-ES" sz="2200" cap="none" spc="0" dirty="0">
                          <a:solidFill>
                            <a:schemeClr val="tx1"/>
                          </a:solidFill>
                          <a:effectLst/>
                        </a:rPr>
                        <a:t>30</a:t>
                      </a:r>
                      <a:endParaRPr lang="es-ES" dirty="0"/>
                    </a:p>
                  </a:txBody>
                  <a:tcPr marL="277584" marR="277584" marT="146406" marB="253006">
                    <a:lnL w="12700" cmpd="sng">
                      <a:noFill/>
                      <a:prstDash val="solid"/>
                    </a:lnL>
                    <a:lnR w="12700" cmpd="sng">
                      <a:noFill/>
                      <a:prstDash val="solid"/>
                    </a:lnR>
                    <a:lnT w="12700" cap="flat" cmpd="sng" algn="ctr">
                      <a:noFill/>
                      <a:prstDash val="solid"/>
                    </a:lnT>
                    <a:lnB w="12700" cap="flat" cmpd="sng" algn="ctr">
                      <a:noFill/>
                      <a:prstDash val="solid"/>
                    </a:lnB>
                    <a:noFill/>
                  </a:tcPr>
                </a:tc>
                <a:extLst>
                  <a:ext uri="{0D108BD9-81ED-4DB2-BD59-A6C34878D82A}">
                    <a16:rowId xmlns:a16="http://schemas.microsoft.com/office/drawing/2014/main" val="2931941972"/>
                  </a:ext>
                </a:extLst>
              </a:tr>
              <a:tr h="799590">
                <a:tc>
                  <a:txBody>
                    <a:bodyPr/>
                    <a:lstStyle/>
                    <a:p>
                      <a:pPr algn="r"/>
                      <a:r>
                        <a:rPr lang="es-ES" sz="2200" cap="none" spc="0" dirty="0">
                          <a:solidFill>
                            <a:schemeClr val="tx1"/>
                          </a:solidFill>
                          <a:effectLst/>
                        </a:rPr>
                        <a:t>TOTAL:</a:t>
                      </a:r>
                    </a:p>
                  </a:txBody>
                  <a:tcPr marL="277584" marR="277584" marT="146406" marB="253006">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s-ES" sz="2200" cap="none" spc="0" dirty="0">
                          <a:solidFill>
                            <a:schemeClr val="tx1"/>
                          </a:solidFill>
                          <a:effectLst/>
                        </a:rPr>
                        <a:t>100%</a:t>
                      </a:r>
                    </a:p>
                  </a:txBody>
                  <a:tcPr marL="277584" marR="277584" marT="146406" marB="253006">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355187723"/>
                  </a:ext>
                </a:extLst>
              </a:tr>
            </a:tbl>
          </a:graphicData>
        </a:graphic>
      </p:graphicFrame>
    </p:spTree>
    <p:extLst>
      <p:ext uri="{BB962C8B-B14F-4D97-AF65-F5344CB8AC3E}">
        <p14:creationId xmlns:p14="http://schemas.microsoft.com/office/powerpoint/2010/main" val="84987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8" name="Rectangle 68">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6" name="Imagen 1216">
            <a:extLst>
              <a:ext uri="{FF2B5EF4-FFF2-40B4-BE49-F238E27FC236}">
                <a16:creationId xmlns:a16="http://schemas.microsoft.com/office/drawing/2014/main" id="{0627897A-01D0-46F2-9279-B4F5B0BF1503}"/>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ítulo 1">
            <a:extLst>
              <a:ext uri="{FF2B5EF4-FFF2-40B4-BE49-F238E27FC236}">
                <a16:creationId xmlns:a16="http://schemas.microsoft.com/office/drawing/2014/main" id="{93880423-ABBF-48FF-A2D5-BA6132DC4CE5}"/>
              </a:ext>
            </a:extLst>
          </p:cNvPr>
          <p:cNvSpPr>
            <a:spLocks noGrp="1"/>
          </p:cNvSpPr>
          <p:nvPr>
            <p:ph type="title"/>
          </p:nvPr>
        </p:nvSpPr>
        <p:spPr>
          <a:xfrm>
            <a:off x="841249" y="941832"/>
            <a:ext cx="10506456" cy="2057400"/>
          </a:xfrm>
        </p:spPr>
        <p:txBody>
          <a:bodyPr anchor="b">
            <a:normAutofit/>
          </a:bodyPr>
          <a:lstStyle/>
          <a:p>
            <a:r>
              <a:rPr lang="es-ES" sz="5000"/>
              <a:t>Políticas y Lineamientos del curso</a:t>
            </a:r>
          </a:p>
        </p:txBody>
      </p:sp>
      <p:sp>
        <p:nvSpPr>
          <p:cNvPr id="1219" name="Rectangle 7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0" name="Rectangle 7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Marcador de contenido 2">
            <a:extLst>
              <a:ext uri="{FF2B5EF4-FFF2-40B4-BE49-F238E27FC236}">
                <a16:creationId xmlns:a16="http://schemas.microsoft.com/office/drawing/2014/main" id="{2D8F4B1A-FF15-4016-8639-A9B0B6E12714}"/>
              </a:ext>
            </a:extLst>
          </p:cNvPr>
          <p:cNvGraphicFramePr>
            <a:graphicFrameLocks noGrp="1"/>
          </p:cNvGraphicFramePr>
          <p:nvPr>
            <p:ph idx="1"/>
            <p:extLst>
              <p:ext uri="{D42A27DB-BD31-4B8C-83A1-F6EECF244321}">
                <p14:modId xmlns:p14="http://schemas.microsoft.com/office/powerpoint/2010/main" val="2703375993"/>
              </p:ext>
            </p:extLst>
          </p:nvPr>
        </p:nvGraphicFramePr>
        <p:xfrm>
          <a:off x="841248" y="3502152"/>
          <a:ext cx="10506456" cy="2670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224795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8" name="Rectangle 68">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6" name="Imagen 1216">
            <a:extLst>
              <a:ext uri="{FF2B5EF4-FFF2-40B4-BE49-F238E27FC236}">
                <a16:creationId xmlns:a16="http://schemas.microsoft.com/office/drawing/2014/main" id="{0627897A-01D0-46F2-9279-B4F5B0BF1503}"/>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ítulo 1">
            <a:extLst>
              <a:ext uri="{FF2B5EF4-FFF2-40B4-BE49-F238E27FC236}">
                <a16:creationId xmlns:a16="http://schemas.microsoft.com/office/drawing/2014/main" id="{93880423-ABBF-48FF-A2D5-BA6132DC4CE5}"/>
              </a:ext>
            </a:extLst>
          </p:cNvPr>
          <p:cNvSpPr>
            <a:spLocks noGrp="1"/>
          </p:cNvSpPr>
          <p:nvPr>
            <p:ph type="title"/>
          </p:nvPr>
        </p:nvSpPr>
        <p:spPr>
          <a:xfrm>
            <a:off x="841249" y="941832"/>
            <a:ext cx="10506456" cy="2057400"/>
          </a:xfrm>
        </p:spPr>
        <p:txBody>
          <a:bodyPr anchor="b">
            <a:normAutofit/>
          </a:bodyPr>
          <a:lstStyle/>
          <a:p>
            <a:r>
              <a:rPr lang="es-ES" sz="5000"/>
              <a:t>Políticas y Lineamientos del curso</a:t>
            </a:r>
          </a:p>
        </p:txBody>
      </p:sp>
      <p:sp>
        <p:nvSpPr>
          <p:cNvPr id="1219" name="Rectangle 7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0" name="Rectangle 7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Marcador de contenido 2">
            <a:extLst>
              <a:ext uri="{FF2B5EF4-FFF2-40B4-BE49-F238E27FC236}">
                <a16:creationId xmlns:a16="http://schemas.microsoft.com/office/drawing/2014/main" id="{2D8F4B1A-FF15-4016-8639-A9B0B6E12714}"/>
              </a:ext>
            </a:extLst>
          </p:cNvPr>
          <p:cNvGraphicFramePr>
            <a:graphicFrameLocks noGrp="1"/>
          </p:cNvGraphicFramePr>
          <p:nvPr>
            <p:ph idx="1"/>
          </p:nvPr>
        </p:nvGraphicFramePr>
        <p:xfrm>
          <a:off x="841248" y="3502152"/>
          <a:ext cx="10506456" cy="2670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604421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7">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Imagen que contiene persona, hombre, computer, computadora&#10;&#10;Descripción generada automáticamente">
            <a:extLst>
              <a:ext uri="{FF2B5EF4-FFF2-40B4-BE49-F238E27FC236}">
                <a16:creationId xmlns:a16="http://schemas.microsoft.com/office/drawing/2014/main" id="{04345C3D-D329-49EC-ACBB-4D784C6F220F}"/>
              </a:ext>
            </a:extLst>
          </p:cNvPr>
          <p:cNvPicPr>
            <a:picLocks noChangeAspect="1"/>
          </p:cNvPicPr>
          <p:nvPr/>
        </p:nvPicPr>
        <p:blipFill rotWithShape="1">
          <a:blip r:embed="rId2">
            <a:alphaModFix amt="40000"/>
          </a:blip>
          <a:srcRect t="881"/>
          <a:stretch/>
        </p:blipFill>
        <p:spPr>
          <a:xfrm>
            <a:off x="20" y="10"/>
            <a:ext cx="12191979" cy="6857990"/>
          </a:xfrm>
          <a:prstGeom prst="rect">
            <a:avLst/>
          </a:prstGeom>
        </p:spPr>
      </p:pic>
      <p:sp>
        <p:nvSpPr>
          <p:cNvPr id="2" name="Título 1">
            <a:extLst>
              <a:ext uri="{FF2B5EF4-FFF2-40B4-BE49-F238E27FC236}">
                <a16:creationId xmlns:a16="http://schemas.microsoft.com/office/drawing/2014/main" id="{A299C5B8-5C65-4249-9894-80D4CAB8F748}"/>
              </a:ext>
            </a:extLst>
          </p:cNvPr>
          <p:cNvSpPr>
            <a:spLocks noGrp="1"/>
          </p:cNvSpPr>
          <p:nvPr>
            <p:ph type="title"/>
          </p:nvPr>
        </p:nvSpPr>
        <p:spPr>
          <a:xfrm>
            <a:off x="841249" y="841190"/>
            <a:ext cx="10506456" cy="2057400"/>
          </a:xfrm>
        </p:spPr>
        <p:txBody>
          <a:bodyPr anchor="b">
            <a:normAutofit/>
          </a:bodyPr>
          <a:lstStyle/>
          <a:p>
            <a:r>
              <a:rPr lang="es-ES" sz="5000"/>
              <a:t>Presentación</a:t>
            </a:r>
          </a:p>
        </p:txBody>
      </p:sp>
      <p:sp>
        <p:nvSpPr>
          <p:cNvPr id="40" name="Rectangle 3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AD04FE4-CFB3-434C-B3A0-F4B2A87314D7}"/>
              </a:ext>
            </a:extLst>
          </p:cNvPr>
          <p:cNvSpPr>
            <a:spLocks noGrp="1"/>
          </p:cNvSpPr>
          <p:nvPr>
            <p:ph idx="1"/>
          </p:nvPr>
        </p:nvSpPr>
        <p:spPr>
          <a:xfrm>
            <a:off x="841248" y="3502152"/>
            <a:ext cx="10882633" cy="3123389"/>
          </a:xfrm>
        </p:spPr>
        <p:txBody>
          <a:bodyPr vert="horz" lIns="91440" tIns="45720" rIns="91440" bIns="45720" rtlCol="0" anchor="t">
            <a:normAutofit/>
          </a:bodyPr>
          <a:lstStyle/>
          <a:p>
            <a:pPr marL="0" indent="0" algn="just">
              <a:buNone/>
            </a:pPr>
            <a:r>
              <a:rPr lang="es-ES" sz="1800" dirty="0">
                <a:ea typeface="+mn-lt"/>
                <a:cs typeface="+mn-lt"/>
              </a:rPr>
              <a:t>El </a:t>
            </a:r>
            <a:r>
              <a:rPr lang="es-ES" sz="1800" b="1" dirty="0">
                <a:ea typeface="+mn-lt"/>
                <a:cs typeface="+mn-lt"/>
              </a:rPr>
              <a:t>procesamiento de lenguaje natural, </a:t>
            </a:r>
            <a:r>
              <a:rPr lang="es-ES" sz="1800" dirty="0">
                <a:ea typeface="+mn-lt"/>
                <a:cs typeface="+mn-lt"/>
              </a:rPr>
              <a:t>abreviado </a:t>
            </a:r>
            <a:r>
              <a:rPr lang="es-ES" sz="1800" b="1" dirty="0">
                <a:ea typeface="+mn-lt"/>
                <a:cs typeface="+mn-lt"/>
              </a:rPr>
              <a:t>PLN</a:t>
            </a:r>
            <a:r>
              <a:rPr lang="es-ES" sz="1800" dirty="0">
                <a:ea typeface="+mn-lt"/>
                <a:cs typeface="+mn-lt"/>
              </a:rPr>
              <a:t>—en inglés, </a:t>
            </a:r>
            <a:r>
              <a:rPr lang="es-ES" sz="1800" i="1" dirty="0">
                <a:ea typeface="+mn-lt"/>
                <a:cs typeface="+mn-lt"/>
              </a:rPr>
              <a:t>natural </a:t>
            </a:r>
            <a:r>
              <a:rPr lang="es-ES" sz="1800" i="1" dirty="0" err="1">
                <a:ea typeface="+mn-lt"/>
                <a:cs typeface="+mn-lt"/>
              </a:rPr>
              <a:t>language</a:t>
            </a:r>
            <a:r>
              <a:rPr lang="es-ES" sz="1800" i="1" dirty="0">
                <a:ea typeface="+mn-lt"/>
                <a:cs typeface="+mn-lt"/>
              </a:rPr>
              <a:t> </a:t>
            </a:r>
            <a:r>
              <a:rPr lang="es-ES" sz="1800" i="1" dirty="0" err="1">
                <a:ea typeface="+mn-lt"/>
                <a:cs typeface="+mn-lt"/>
              </a:rPr>
              <a:t>processing</a:t>
            </a:r>
            <a:r>
              <a:rPr lang="es-ES" sz="1800" dirty="0">
                <a:ea typeface="+mn-lt"/>
                <a:cs typeface="+mn-lt"/>
              </a:rPr>
              <a:t>, NLP— es un campo de las ciencias de la computación, de la Inteligencia Artificial y de la </a:t>
            </a:r>
            <a:r>
              <a:rPr lang="es-ES" sz="1800" dirty="0" err="1">
                <a:ea typeface="+mn-lt"/>
                <a:cs typeface="+mn-lt"/>
              </a:rPr>
              <a:t>linguistica</a:t>
            </a:r>
            <a:r>
              <a:rPr lang="es-ES" sz="1800" dirty="0">
                <a:ea typeface="+mn-lt"/>
                <a:cs typeface="+mn-lt"/>
              </a:rPr>
              <a:t> que estudia las interacciones entre las computadoras y el lenguaje humano. Se ocupa de la formulación e investigación de mecanismos eficaces computacionalmente para la comunicación entre personas y máquinas por medio del lenguaje natural, es decir, de las lenguas del mundo. No trata de la comunicación por medio de lenguas naturales de una forma abstracta, sino de diseñar mecanismos para comunicarse que sean eficaces computacionalmente —que se puedan realizar por medio de programas que ejecuten o simulen la comunicación—. </a:t>
            </a:r>
            <a:endParaRPr lang="es-ES" dirty="0"/>
          </a:p>
          <a:p>
            <a:pPr marL="0" indent="0" algn="just">
              <a:buNone/>
            </a:pPr>
            <a:endParaRPr lang="es-ES" sz="1600" b="1" dirty="0"/>
          </a:p>
        </p:txBody>
      </p:sp>
    </p:spTree>
    <p:extLst>
      <p:ext uri="{BB962C8B-B14F-4D97-AF65-F5344CB8AC3E}">
        <p14:creationId xmlns:p14="http://schemas.microsoft.com/office/powerpoint/2010/main" val="42037724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Imagen 21" descr="Una persona sosteniendo una laptop&#10;&#10;Descripción generada automáticamente">
            <a:extLst>
              <a:ext uri="{FF2B5EF4-FFF2-40B4-BE49-F238E27FC236}">
                <a16:creationId xmlns:a16="http://schemas.microsoft.com/office/drawing/2014/main" id="{6C799AEE-AA60-40F8-B3CA-B83E623A5AB6}"/>
              </a:ext>
            </a:extLst>
          </p:cNvPr>
          <p:cNvPicPr>
            <a:picLocks noChangeAspect="1"/>
          </p:cNvPicPr>
          <p:nvPr/>
        </p:nvPicPr>
        <p:blipFill rotWithShape="1">
          <a:blip r:embed="rId2"/>
          <a:srcRect t="3654" r="28727" b="3909"/>
          <a:stretch/>
        </p:blipFill>
        <p:spPr>
          <a:xfrm>
            <a:off x="3523488" y="10"/>
            <a:ext cx="8668512" cy="6857990"/>
          </a:xfrm>
          <a:prstGeom prst="rect">
            <a:avLst/>
          </a:prstGeom>
        </p:spPr>
      </p:pic>
      <p:sp>
        <p:nvSpPr>
          <p:cNvPr id="47" name="Rectangle 46">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EC13AA4-FCD7-4C3B-9CBE-5F4DC604E1E3}"/>
              </a:ext>
            </a:extLst>
          </p:cNvPr>
          <p:cNvSpPr>
            <a:spLocks noGrp="1"/>
          </p:cNvSpPr>
          <p:nvPr>
            <p:ph type="title"/>
          </p:nvPr>
        </p:nvSpPr>
        <p:spPr>
          <a:xfrm>
            <a:off x="371094" y="1161288"/>
            <a:ext cx="3438144" cy="1124712"/>
          </a:xfrm>
        </p:spPr>
        <p:txBody>
          <a:bodyPr anchor="b">
            <a:normAutofit/>
          </a:bodyPr>
          <a:lstStyle/>
          <a:p>
            <a:r>
              <a:rPr lang="es-ES" sz="2800"/>
              <a:t>Propósitos Transversales</a:t>
            </a:r>
          </a:p>
        </p:txBody>
      </p:sp>
      <p:sp>
        <p:nvSpPr>
          <p:cNvPr id="49" name="Rectangle 4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03FDE7F0-456A-437B-9BD9-85DBE962015A}"/>
              </a:ext>
            </a:extLst>
          </p:cNvPr>
          <p:cNvSpPr>
            <a:spLocks noGrp="1"/>
          </p:cNvSpPr>
          <p:nvPr>
            <p:ph idx="1"/>
          </p:nvPr>
        </p:nvSpPr>
        <p:spPr>
          <a:xfrm>
            <a:off x="371094" y="2718054"/>
            <a:ext cx="6563106" cy="3207258"/>
          </a:xfrm>
        </p:spPr>
        <p:txBody>
          <a:bodyPr vert="horz" lIns="91440" tIns="45720" rIns="91440" bIns="45720" rtlCol="0" anchor="t">
            <a:normAutofit/>
          </a:bodyPr>
          <a:lstStyle/>
          <a:p>
            <a:pPr algn="just">
              <a:lnSpc>
                <a:spcPct val="100000"/>
              </a:lnSpc>
            </a:pPr>
            <a:r>
              <a:rPr lang="es-ES" sz="1800">
                <a:ea typeface="+mn-lt"/>
                <a:cs typeface="+mn-lt"/>
              </a:rPr>
              <a:t>Colaborar con los compañeros de clase.</a:t>
            </a:r>
            <a:endParaRPr lang="es-ES" sz="1800"/>
          </a:p>
          <a:p>
            <a:pPr algn="just">
              <a:lnSpc>
                <a:spcPct val="100000"/>
              </a:lnSpc>
            </a:pPr>
            <a:r>
              <a:rPr lang="es-ES" sz="1800">
                <a:ea typeface="+mn-lt"/>
                <a:cs typeface="+mn-lt"/>
              </a:rPr>
              <a:t>Generar el hábito de resolver problemas con herramientas computacionales.</a:t>
            </a:r>
            <a:endParaRPr lang="es-ES" sz="1800"/>
          </a:p>
          <a:p>
            <a:pPr algn="just">
              <a:lnSpc>
                <a:spcPct val="100000"/>
              </a:lnSpc>
            </a:pPr>
            <a:r>
              <a:rPr lang="es-ES" sz="1800">
                <a:ea typeface="+mn-lt"/>
                <a:cs typeface="+mn-lt"/>
              </a:rPr>
              <a:t>Usar de manera efectiva y eficaz las tecnologías de información para representar e interpretar los conceptos en diferentes formas: numérica, geométrica, algebraica y algorítmica.</a:t>
            </a:r>
            <a:endParaRPr lang="es-ES" sz="1800"/>
          </a:p>
          <a:p>
            <a:pPr algn="just">
              <a:lnSpc>
                <a:spcPct val="100000"/>
              </a:lnSpc>
            </a:pPr>
            <a:r>
              <a:rPr lang="es-ES" sz="1800">
                <a:ea typeface="+mn-lt"/>
                <a:cs typeface="+mn-lt"/>
              </a:rPr>
              <a:t>Implementar en Python los conocimientos adquiridos en este curso.</a:t>
            </a:r>
            <a:endParaRPr lang="es-ES" sz="1800"/>
          </a:p>
          <a:p>
            <a:pPr algn="just">
              <a:lnSpc>
                <a:spcPct val="100000"/>
              </a:lnSpc>
            </a:pPr>
            <a:endParaRPr lang="es-ES" sz="1800"/>
          </a:p>
        </p:txBody>
      </p:sp>
    </p:spTree>
    <p:extLst>
      <p:ext uri="{BB962C8B-B14F-4D97-AF65-F5344CB8AC3E}">
        <p14:creationId xmlns:p14="http://schemas.microsoft.com/office/powerpoint/2010/main" val="3554648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AF38DC-B069-4F74-89ED-92C7579C3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descr="Imagen que contiene persona, hombre, parado, interior&#10;&#10;Descripción generada automáticamente">
            <a:extLst>
              <a:ext uri="{FF2B5EF4-FFF2-40B4-BE49-F238E27FC236}">
                <a16:creationId xmlns:a16="http://schemas.microsoft.com/office/drawing/2014/main" id="{E6E292A3-8920-44DF-8E4C-89C2065A996F}"/>
              </a:ext>
            </a:extLst>
          </p:cNvPr>
          <p:cNvPicPr>
            <a:picLocks noChangeAspect="1"/>
          </p:cNvPicPr>
          <p:nvPr/>
        </p:nvPicPr>
        <p:blipFill rotWithShape="1">
          <a:blip r:embed="rId2"/>
          <a:srcRect r="22199" b="-1"/>
          <a:stretch/>
        </p:blipFill>
        <p:spPr>
          <a:xfrm>
            <a:off x="4883023"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1" name="Freeform: Shape 10">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B4EE61C-B985-4C46-B2F4-59A396E21BD9}"/>
              </a:ext>
            </a:extLst>
          </p:cNvPr>
          <p:cNvSpPr>
            <a:spLocks noGrp="1"/>
          </p:cNvSpPr>
          <p:nvPr>
            <p:ph type="title"/>
          </p:nvPr>
        </p:nvSpPr>
        <p:spPr>
          <a:xfrm>
            <a:off x="374904" y="856488"/>
            <a:ext cx="4992624" cy="1173761"/>
          </a:xfrm>
        </p:spPr>
        <p:txBody>
          <a:bodyPr anchor="b">
            <a:normAutofit/>
          </a:bodyPr>
          <a:lstStyle/>
          <a:p>
            <a:r>
              <a:rPr lang="es-ES" sz="3400"/>
              <a:t>Actitudes y Valores</a:t>
            </a:r>
          </a:p>
        </p:txBody>
      </p:sp>
      <p:sp>
        <p:nvSpPr>
          <p:cNvPr id="15" name="Rectangle 14">
            <a:extLst>
              <a:ext uri="{FF2B5EF4-FFF2-40B4-BE49-F238E27FC236}">
                <a16:creationId xmlns:a16="http://schemas.microsoft.com/office/drawing/2014/main" id="{7A0CBFF4-EA32-4FE2-BA6B-8F3A6E6ED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253806"/>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06D3AC9B-4576-46EF-A28A-448190305224}"/>
              </a:ext>
            </a:extLst>
          </p:cNvPr>
          <p:cNvSpPr>
            <a:spLocks noGrp="1"/>
          </p:cNvSpPr>
          <p:nvPr>
            <p:ph idx="1"/>
          </p:nvPr>
        </p:nvSpPr>
        <p:spPr>
          <a:xfrm>
            <a:off x="336804" y="2294349"/>
            <a:ext cx="5427726" cy="3564288"/>
          </a:xfrm>
        </p:spPr>
        <p:txBody>
          <a:bodyPr vert="horz" lIns="91440" tIns="45720" rIns="91440" bIns="45720" rtlCol="0" anchor="t">
            <a:normAutofit/>
          </a:bodyPr>
          <a:lstStyle/>
          <a:p>
            <a:pPr marL="0" indent="0">
              <a:lnSpc>
                <a:spcPct val="100000"/>
              </a:lnSpc>
              <a:buNone/>
            </a:pPr>
            <a:r>
              <a:rPr lang="es-ES" sz="1600" dirty="0">
                <a:ea typeface="+mn-lt"/>
                <a:cs typeface="+mn-lt"/>
              </a:rPr>
              <a:t>Se espera que al cursar esta asignatura se desarrolle responsabilidad ante la actividad académica, manifiesta en al menos los siguientes aspectos:</a:t>
            </a:r>
            <a:endParaRPr lang="es-ES" sz="1600" dirty="0"/>
          </a:p>
          <a:p>
            <a:pPr>
              <a:lnSpc>
                <a:spcPct val="100000"/>
              </a:lnSpc>
            </a:pPr>
            <a:r>
              <a:rPr lang="es-ES" sz="1600" dirty="0">
                <a:ea typeface="+mn-lt"/>
                <a:cs typeface="+mn-lt"/>
              </a:rPr>
              <a:t>Participación activa, con compromiso, perseverancia y actitud positiva. </a:t>
            </a:r>
            <a:endParaRPr lang="es-ES" sz="1600" dirty="0"/>
          </a:p>
          <a:p>
            <a:pPr>
              <a:lnSpc>
                <a:spcPct val="100000"/>
              </a:lnSpc>
            </a:pPr>
            <a:r>
              <a:rPr lang="es-ES" sz="1600" dirty="0">
                <a:ea typeface="+mn-lt"/>
                <a:cs typeface="+mn-lt"/>
              </a:rPr>
              <a:t>El cumplimiento de las normas de disciplina establecidas.</a:t>
            </a:r>
            <a:endParaRPr lang="es-ES" sz="1600" dirty="0"/>
          </a:p>
          <a:p>
            <a:pPr>
              <a:lnSpc>
                <a:spcPct val="100000"/>
              </a:lnSpc>
            </a:pPr>
            <a:r>
              <a:rPr lang="es-ES" sz="1600" dirty="0">
                <a:ea typeface="+mn-lt"/>
                <a:cs typeface="+mn-lt"/>
              </a:rPr>
              <a:t>El cumplimiento en tiempo y forma de las actividades que se encomienden como trabajo independiente. </a:t>
            </a:r>
            <a:endParaRPr lang="es-ES" sz="1600" dirty="0"/>
          </a:p>
          <a:p>
            <a:pPr>
              <a:lnSpc>
                <a:spcPct val="100000"/>
              </a:lnSpc>
            </a:pPr>
            <a:r>
              <a:rPr lang="es-ES" sz="1600" dirty="0">
                <a:ea typeface="+mn-lt"/>
                <a:cs typeface="+mn-lt"/>
              </a:rPr>
              <a:t>El desarrollo de espíritu crítico y autocrítico (constructivo) en el análisis del desempeño propio y de los compañeros. </a:t>
            </a:r>
            <a:endParaRPr lang="es-ES" sz="1600" dirty="0"/>
          </a:p>
          <a:p>
            <a:pPr>
              <a:lnSpc>
                <a:spcPct val="100000"/>
              </a:lnSpc>
            </a:pPr>
            <a:endParaRPr lang="es-ES" sz="1600" dirty="0"/>
          </a:p>
        </p:txBody>
      </p:sp>
    </p:spTree>
    <p:extLst>
      <p:ext uri="{BB962C8B-B14F-4D97-AF65-F5344CB8AC3E}">
        <p14:creationId xmlns:p14="http://schemas.microsoft.com/office/powerpoint/2010/main" val="2506791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Imagen que contiene persona, mujer, gente, tabla&#10;&#10;Descripción generada automáticamente">
            <a:extLst>
              <a:ext uri="{FF2B5EF4-FFF2-40B4-BE49-F238E27FC236}">
                <a16:creationId xmlns:a16="http://schemas.microsoft.com/office/drawing/2014/main" id="{095259FB-1A2B-4ADB-8F6E-6C358F95605B}"/>
              </a:ext>
            </a:extLst>
          </p:cNvPr>
          <p:cNvPicPr>
            <a:picLocks noChangeAspect="1"/>
          </p:cNvPicPr>
          <p:nvPr/>
        </p:nvPicPr>
        <p:blipFill rotWithShape="1">
          <a:blip r:embed="rId2"/>
          <a:srcRect l="22558" r="18560"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33" name="Freeform: Shape 32">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B4EE61C-B985-4C46-B2F4-59A396E21BD9}"/>
              </a:ext>
            </a:extLst>
          </p:cNvPr>
          <p:cNvSpPr>
            <a:spLocks noGrp="1"/>
          </p:cNvSpPr>
          <p:nvPr>
            <p:ph type="title"/>
          </p:nvPr>
        </p:nvSpPr>
        <p:spPr>
          <a:xfrm>
            <a:off x="374904" y="856488"/>
            <a:ext cx="4992624" cy="1243584"/>
          </a:xfrm>
        </p:spPr>
        <p:txBody>
          <a:bodyPr anchor="ctr">
            <a:normAutofit/>
          </a:bodyPr>
          <a:lstStyle/>
          <a:p>
            <a:r>
              <a:rPr lang="es-ES" sz="3400"/>
              <a:t>Actitudes y Valores</a:t>
            </a:r>
          </a:p>
        </p:txBody>
      </p:sp>
      <p:sp>
        <p:nvSpPr>
          <p:cNvPr id="37" name="Rectangle 36">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06D3AC9B-4576-46EF-A28A-448190305224}"/>
              </a:ext>
            </a:extLst>
          </p:cNvPr>
          <p:cNvSpPr>
            <a:spLocks noGrp="1"/>
          </p:cNvSpPr>
          <p:nvPr>
            <p:ph idx="1"/>
          </p:nvPr>
        </p:nvSpPr>
        <p:spPr>
          <a:xfrm>
            <a:off x="374904" y="2522949"/>
            <a:ext cx="5065776" cy="3402363"/>
          </a:xfrm>
        </p:spPr>
        <p:txBody>
          <a:bodyPr vert="horz" lIns="91440" tIns="45720" rIns="91440" bIns="45720" rtlCol="0" anchor="t">
            <a:normAutofit/>
          </a:bodyPr>
          <a:lstStyle/>
          <a:p>
            <a:r>
              <a:rPr lang="es-ES" sz="1700">
                <a:ea typeface="+mn-lt"/>
                <a:cs typeface="+mn-lt"/>
              </a:rPr>
              <a:t>El sentido de la ética, evitando, en particular, cometer actos deshonestos en la realización de las actividades evaluativas.</a:t>
            </a:r>
            <a:endParaRPr lang="es-ES" sz="1700"/>
          </a:p>
          <a:p>
            <a:r>
              <a:rPr lang="es-ES" sz="1700">
                <a:ea typeface="+mn-lt"/>
                <a:cs typeface="+mn-lt"/>
              </a:rPr>
              <a:t>El desarrollo de la capacidad para identificar características personales al afrontar procesos de aprendizaje y, como consecuencia, para aprender con mayor independencia.</a:t>
            </a:r>
            <a:endParaRPr lang="es-ES" sz="1700"/>
          </a:p>
          <a:p>
            <a:r>
              <a:rPr lang="es-ES" sz="1700">
                <a:ea typeface="+mn-lt"/>
                <a:cs typeface="+mn-lt"/>
              </a:rPr>
              <a:t>Diálogo abierto, directo y respetuoso tanto con el profesor como con los compañeros. </a:t>
            </a:r>
            <a:endParaRPr lang="es-ES" sz="1700"/>
          </a:p>
          <a:p>
            <a:r>
              <a:rPr lang="es-ES" sz="1700">
                <a:ea typeface="+mn-lt"/>
                <a:cs typeface="+mn-lt"/>
              </a:rPr>
              <a:t>Tolerancia y respeto</a:t>
            </a:r>
            <a:endParaRPr lang="es-ES" sz="1700"/>
          </a:p>
          <a:p>
            <a:endParaRPr lang="es-ES" sz="1700"/>
          </a:p>
        </p:txBody>
      </p:sp>
    </p:spTree>
    <p:extLst>
      <p:ext uri="{BB962C8B-B14F-4D97-AF65-F5344CB8AC3E}">
        <p14:creationId xmlns:p14="http://schemas.microsoft.com/office/powerpoint/2010/main" val="79309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descr="Imagen que contiene interior, monitor, remoto, computadora&#10;&#10;Descripción generada automáticamente">
            <a:extLst>
              <a:ext uri="{FF2B5EF4-FFF2-40B4-BE49-F238E27FC236}">
                <a16:creationId xmlns:a16="http://schemas.microsoft.com/office/drawing/2014/main" id="{D7D718A0-3F19-4DBA-AFE9-A4E0662A3CE1}"/>
              </a:ext>
            </a:extLst>
          </p:cNvPr>
          <p:cNvPicPr>
            <a:picLocks noChangeAspect="1"/>
          </p:cNvPicPr>
          <p:nvPr/>
        </p:nvPicPr>
        <p:blipFill rotWithShape="1">
          <a:blip r:embed="rId2"/>
          <a:srcRect l="20843" t="9091" r="14513"/>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363206F-0AEB-49BA-9E78-E0FC8D7DADF9}"/>
              </a:ext>
            </a:extLst>
          </p:cNvPr>
          <p:cNvSpPr>
            <a:spLocks noGrp="1"/>
          </p:cNvSpPr>
          <p:nvPr>
            <p:ph type="title"/>
          </p:nvPr>
        </p:nvSpPr>
        <p:spPr>
          <a:xfrm>
            <a:off x="371094" y="1161288"/>
            <a:ext cx="3438144" cy="1124712"/>
          </a:xfrm>
        </p:spPr>
        <p:txBody>
          <a:bodyPr anchor="b">
            <a:normAutofit/>
          </a:bodyPr>
          <a:lstStyle/>
          <a:p>
            <a:r>
              <a:rPr lang="es-ES" sz="2800"/>
              <a:t>Recursos</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D945887B-F90D-455F-99D4-3FDE5CEC871C}"/>
              </a:ext>
            </a:extLst>
          </p:cNvPr>
          <p:cNvSpPr>
            <a:spLocks noGrp="1"/>
          </p:cNvSpPr>
          <p:nvPr>
            <p:ph idx="1"/>
          </p:nvPr>
        </p:nvSpPr>
        <p:spPr>
          <a:xfrm>
            <a:off x="371094" y="2718054"/>
            <a:ext cx="5029581" cy="3207258"/>
          </a:xfrm>
        </p:spPr>
        <p:txBody>
          <a:bodyPr vert="horz" lIns="91440" tIns="45720" rIns="91440" bIns="45720" rtlCol="0" anchor="t">
            <a:normAutofit/>
          </a:bodyPr>
          <a:lstStyle/>
          <a:p>
            <a:pPr algn="just"/>
            <a:r>
              <a:rPr lang="es-ES" sz="1700" dirty="0">
                <a:ea typeface="+mn-lt"/>
                <a:cs typeface="+mn-lt"/>
              </a:rPr>
              <a:t>Para tener un desempeño satisfactorio de esta asignatura es indispensable contar con conocimientos de </a:t>
            </a:r>
            <a:r>
              <a:rPr lang="es-ES" sz="1700" b="1" dirty="0">
                <a:ea typeface="+mn-lt"/>
                <a:cs typeface="+mn-lt"/>
              </a:rPr>
              <a:t>programación, probabilidad y estadística, aprendizaje automático .</a:t>
            </a:r>
            <a:r>
              <a:rPr lang="es-ES" sz="1700" dirty="0">
                <a:ea typeface="+mn-lt"/>
                <a:cs typeface="+mn-lt"/>
              </a:rPr>
              <a:t> Es deseable manejar algún lenguaje científico de programación, por ejemplo, </a:t>
            </a:r>
            <a:r>
              <a:rPr lang="es-ES" sz="1700" b="1" dirty="0">
                <a:ea typeface="+mn-lt"/>
                <a:cs typeface="+mn-lt"/>
              </a:rPr>
              <a:t> Python.</a:t>
            </a:r>
            <a:endParaRPr lang="es-ES" sz="1700" dirty="0"/>
          </a:p>
          <a:p>
            <a:pPr algn="just"/>
            <a:endParaRPr lang="es-ES" sz="1700"/>
          </a:p>
        </p:txBody>
      </p:sp>
    </p:spTree>
    <p:extLst>
      <p:ext uri="{BB962C8B-B14F-4D97-AF65-F5344CB8AC3E}">
        <p14:creationId xmlns:p14="http://schemas.microsoft.com/office/powerpoint/2010/main" val="191838485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descr="Imagen que contiene interior, monitor, remoto, computadora&#10;&#10;Descripción generada automáticamente">
            <a:extLst>
              <a:ext uri="{FF2B5EF4-FFF2-40B4-BE49-F238E27FC236}">
                <a16:creationId xmlns:a16="http://schemas.microsoft.com/office/drawing/2014/main" id="{69CFD69C-C15E-4187-ACEC-9D905578FF97}"/>
              </a:ext>
            </a:extLst>
          </p:cNvPr>
          <p:cNvPicPr>
            <a:picLocks noChangeAspect="1"/>
          </p:cNvPicPr>
          <p:nvPr/>
        </p:nvPicPr>
        <p:blipFill rotWithShape="1">
          <a:blip r:embed="rId2"/>
          <a:srcRect l="20822" t="9091" r="1454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363206F-0AEB-49BA-9E78-E0FC8D7DADF9}"/>
              </a:ext>
            </a:extLst>
          </p:cNvPr>
          <p:cNvSpPr>
            <a:spLocks noGrp="1"/>
          </p:cNvSpPr>
          <p:nvPr>
            <p:ph type="title"/>
          </p:nvPr>
        </p:nvSpPr>
        <p:spPr>
          <a:xfrm>
            <a:off x="371094" y="1161288"/>
            <a:ext cx="4924044" cy="1124712"/>
          </a:xfrm>
        </p:spPr>
        <p:txBody>
          <a:bodyPr anchor="b">
            <a:normAutofit/>
          </a:bodyPr>
          <a:lstStyle/>
          <a:p>
            <a:r>
              <a:rPr lang="es-ES" sz="2800" dirty="0"/>
              <a:t>Recursos</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4">
            <a:extLst>
              <a:ext uri="{FF2B5EF4-FFF2-40B4-BE49-F238E27FC236}">
                <a16:creationId xmlns:a16="http://schemas.microsoft.com/office/drawing/2014/main" id="{F4C52CB0-AB9F-48E4-AC1B-374638B77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Marcador de contenido 2">
            <a:extLst>
              <a:ext uri="{FF2B5EF4-FFF2-40B4-BE49-F238E27FC236}">
                <a16:creationId xmlns:a16="http://schemas.microsoft.com/office/drawing/2014/main" id="{7C02189C-8C4E-49EA-9667-150C3575D9E4}"/>
              </a:ext>
            </a:extLst>
          </p:cNvPr>
          <p:cNvSpPr>
            <a:spLocks noGrp="1"/>
          </p:cNvSpPr>
          <p:nvPr/>
        </p:nvSpPr>
        <p:spPr>
          <a:xfrm>
            <a:off x="371094" y="2718054"/>
            <a:ext cx="49248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700" b="1" dirty="0"/>
              <a:t>Tener instalado Suite de </a:t>
            </a:r>
            <a:r>
              <a:rPr lang="es-ES" sz="1700" b="1" dirty="0">
                <a:solidFill>
                  <a:schemeClr val="accent3"/>
                </a:solidFill>
              </a:rPr>
              <a:t>Anaconda </a:t>
            </a:r>
            <a:r>
              <a:rPr lang="es-ES" sz="1700" b="1" dirty="0"/>
              <a:t>(</a:t>
            </a:r>
            <a:r>
              <a:rPr lang="es-ES" sz="1700" dirty="0">
                <a:ea typeface="+mn-lt"/>
                <a:cs typeface="+mn-lt"/>
                <a:hlinkClick r:id="rId3"/>
              </a:rPr>
              <a:t>https://www.anaconda.com/</a:t>
            </a:r>
            <a:r>
              <a:rPr lang="es-ES" sz="1700" b="1" dirty="0"/>
              <a:t>)</a:t>
            </a:r>
          </a:p>
          <a:p>
            <a:pPr algn="just"/>
            <a:r>
              <a:rPr lang="es-ES" sz="1700" dirty="0">
                <a:ea typeface="+mn-lt"/>
                <a:cs typeface="+mn-lt"/>
              </a:rPr>
              <a:t>Anaconda viene con una suite de herramientas gráficas llamada “Anaconda </a:t>
            </a:r>
            <a:r>
              <a:rPr lang="es-ES" sz="1700" dirty="0" err="1">
                <a:ea typeface="+mn-lt"/>
                <a:cs typeface="+mn-lt"/>
              </a:rPr>
              <a:t>Navigator</a:t>
            </a:r>
            <a:r>
              <a:rPr lang="es-ES" sz="1700" dirty="0">
                <a:ea typeface="+mn-lt"/>
                <a:cs typeface="+mn-lt"/>
              </a:rPr>
              <a:t>”. Trabajaremos con Spyder y </a:t>
            </a:r>
            <a:r>
              <a:rPr lang="es-ES" sz="1700" dirty="0" err="1">
                <a:ea typeface="+mn-lt"/>
                <a:cs typeface="+mn-lt"/>
              </a:rPr>
              <a:t>Jupyter</a:t>
            </a:r>
            <a:r>
              <a:rPr lang="es-ES" sz="1700" dirty="0">
                <a:ea typeface="+mn-lt"/>
                <a:cs typeface="+mn-lt"/>
              </a:rPr>
              <a:t> Notebook.</a:t>
            </a:r>
            <a:endParaRPr lang="es-ES" sz="1700" b="1" dirty="0">
              <a:ea typeface="+mn-lt"/>
              <a:cs typeface="+mn-lt"/>
            </a:endParaRPr>
          </a:p>
          <a:p>
            <a:pPr algn="just"/>
            <a:endParaRPr lang="es-ES" sz="1700"/>
          </a:p>
        </p:txBody>
      </p:sp>
      <p:pic>
        <p:nvPicPr>
          <p:cNvPr id="16" name="Imagen 15" descr="Imagen que contiene dibujo, ventana, señal, firmar&#10;&#10;Descripción generada automáticamente">
            <a:extLst>
              <a:ext uri="{FF2B5EF4-FFF2-40B4-BE49-F238E27FC236}">
                <a16:creationId xmlns:a16="http://schemas.microsoft.com/office/drawing/2014/main" id="{58C98E2A-9177-47DB-B5F8-46F08F3002EE}"/>
              </a:ext>
            </a:extLst>
          </p:cNvPr>
          <p:cNvPicPr>
            <a:picLocks noChangeAspect="1"/>
          </p:cNvPicPr>
          <p:nvPr/>
        </p:nvPicPr>
        <p:blipFill>
          <a:blip r:embed="rId4"/>
          <a:stretch>
            <a:fillRect/>
          </a:stretch>
        </p:blipFill>
        <p:spPr>
          <a:xfrm>
            <a:off x="1666875" y="5021209"/>
            <a:ext cx="2390775" cy="1206607"/>
          </a:xfrm>
          <a:prstGeom prst="rect">
            <a:avLst/>
          </a:prstGeom>
        </p:spPr>
      </p:pic>
    </p:spTree>
    <p:extLst>
      <p:ext uri="{BB962C8B-B14F-4D97-AF65-F5344CB8AC3E}">
        <p14:creationId xmlns:p14="http://schemas.microsoft.com/office/powerpoint/2010/main" val="265911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descr="Imagen que contiene pequeño, tabla, remoto, puesto&#10;&#10;Descripción generada automáticamente">
            <a:extLst>
              <a:ext uri="{FF2B5EF4-FFF2-40B4-BE49-F238E27FC236}">
                <a16:creationId xmlns:a16="http://schemas.microsoft.com/office/drawing/2014/main" id="{3229EE14-C155-4BB8-BDA0-F769E12E50C0}"/>
              </a:ext>
            </a:extLst>
          </p:cNvPr>
          <p:cNvPicPr>
            <a:picLocks noChangeAspect="1"/>
          </p:cNvPicPr>
          <p:nvPr/>
        </p:nvPicPr>
        <p:blipFill rotWithShape="1">
          <a:blip r:embed="rId2">
            <a:alphaModFix amt="40000"/>
          </a:blip>
          <a:srcRect b="4255"/>
          <a:stretch/>
        </p:blipFill>
        <p:spPr>
          <a:xfrm>
            <a:off x="20" y="10"/>
            <a:ext cx="12191979" cy="6857990"/>
          </a:xfrm>
          <a:prstGeom prst="rect">
            <a:avLst/>
          </a:prstGeom>
        </p:spPr>
      </p:pic>
      <p:sp>
        <p:nvSpPr>
          <p:cNvPr id="2" name="Título 1">
            <a:extLst>
              <a:ext uri="{FF2B5EF4-FFF2-40B4-BE49-F238E27FC236}">
                <a16:creationId xmlns:a16="http://schemas.microsoft.com/office/drawing/2014/main" id="{650219F9-2A93-42AA-9D01-2715EF7CD6D0}"/>
              </a:ext>
            </a:extLst>
          </p:cNvPr>
          <p:cNvSpPr>
            <a:spLocks noGrp="1"/>
          </p:cNvSpPr>
          <p:nvPr>
            <p:ph type="title"/>
          </p:nvPr>
        </p:nvSpPr>
        <p:spPr>
          <a:xfrm>
            <a:off x="784099" y="456057"/>
            <a:ext cx="10944606" cy="2038350"/>
          </a:xfrm>
        </p:spPr>
        <p:txBody>
          <a:bodyPr anchor="b">
            <a:normAutofit/>
          </a:bodyPr>
          <a:lstStyle/>
          <a:p>
            <a:r>
              <a:rPr lang="es-ES" sz="5000" dirty="0"/>
              <a:t>¿Qué se espera al terminar el curso?</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7D84B62F-097C-48D0-85DD-B8677DBF3875}"/>
              </a:ext>
            </a:extLst>
          </p:cNvPr>
          <p:cNvSpPr>
            <a:spLocks noGrp="1"/>
          </p:cNvSpPr>
          <p:nvPr>
            <p:ph idx="1"/>
          </p:nvPr>
        </p:nvSpPr>
        <p:spPr>
          <a:xfrm>
            <a:off x="841248" y="3502152"/>
            <a:ext cx="10506456" cy="2670048"/>
          </a:xfrm>
        </p:spPr>
        <p:txBody>
          <a:bodyPr vert="horz" lIns="91440" tIns="45720" rIns="91440" bIns="45720" rtlCol="0" anchor="t">
            <a:normAutofit fontScale="85000" lnSpcReduction="10000"/>
          </a:bodyPr>
          <a:lstStyle/>
          <a:p>
            <a:pPr algn="just"/>
            <a:r>
              <a:rPr lang="es-ES" sz="2400" dirty="0">
                <a:ea typeface="+mn-lt"/>
                <a:cs typeface="+mn-lt"/>
              </a:rPr>
              <a:t>Al finalizar con éxito la asignatura se tendrán los conceptos básicos de Procesamiento Natural del Lenguaje. Se tendrán los conocimientos y habilidades sobre clasificación de documentos, traducción automática, extracción de información.</a:t>
            </a:r>
            <a:endParaRPr lang="en-US" sz="2400" dirty="0">
              <a:ea typeface="+mn-lt"/>
              <a:cs typeface="+mn-lt"/>
            </a:endParaRPr>
          </a:p>
          <a:p>
            <a:pPr algn="just"/>
            <a:br>
              <a:rPr lang="en-US" sz="2400" dirty="0">
                <a:ea typeface="+mn-lt"/>
                <a:cs typeface="+mn-lt"/>
              </a:rPr>
            </a:br>
            <a:endParaRPr lang="en-US" sz="2400">
              <a:ea typeface="+mn-lt"/>
              <a:cs typeface="+mn-lt"/>
            </a:endParaRPr>
          </a:p>
          <a:p>
            <a:pPr marL="0" indent="0" algn="just">
              <a:buNone/>
            </a:pPr>
            <a:br>
              <a:rPr lang="en-US" sz="2400" dirty="0"/>
            </a:br>
            <a:endParaRPr lang="en-US" sz="2400"/>
          </a:p>
          <a:p>
            <a:pPr algn="just"/>
            <a:endParaRPr lang="es-ES" sz="2400"/>
          </a:p>
        </p:txBody>
      </p:sp>
    </p:spTree>
    <p:extLst>
      <p:ext uri="{BB962C8B-B14F-4D97-AF65-F5344CB8AC3E}">
        <p14:creationId xmlns:p14="http://schemas.microsoft.com/office/powerpoint/2010/main" val="137265267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52">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Imagen 48" descr="Imagen que contiene monitor, jugador, sostener, mano&#10;&#10;Descripción generada automáticamente">
            <a:extLst>
              <a:ext uri="{FF2B5EF4-FFF2-40B4-BE49-F238E27FC236}">
                <a16:creationId xmlns:a16="http://schemas.microsoft.com/office/drawing/2014/main" id="{DD4380AA-809F-4595-BDDC-08A0809A7E8D}"/>
              </a:ext>
            </a:extLst>
          </p:cNvPr>
          <p:cNvPicPr>
            <a:picLocks noChangeAspect="1"/>
          </p:cNvPicPr>
          <p:nvPr/>
        </p:nvPicPr>
        <p:blipFill rotWithShape="1">
          <a:blip r:embed="rId2">
            <a:alphaModFix amt="40000"/>
          </a:blip>
          <a:srcRect t="7159" b="8254"/>
          <a:stretch/>
        </p:blipFill>
        <p:spPr>
          <a:xfrm>
            <a:off x="20" y="10"/>
            <a:ext cx="12191979" cy="6857990"/>
          </a:xfrm>
          <a:prstGeom prst="rect">
            <a:avLst/>
          </a:prstGeom>
        </p:spPr>
      </p:pic>
      <p:sp>
        <p:nvSpPr>
          <p:cNvPr id="2" name="Título 1">
            <a:extLst>
              <a:ext uri="{FF2B5EF4-FFF2-40B4-BE49-F238E27FC236}">
                <a16:creationId xmlns:a16="http://schemas.microsoft.com/office/drawing/2014/main" id="{47FA2322-6794-4D5F-8F20-A1AE89B428EA}"/>
              </a:ext>
            </a:extLst>
          </p:cNvPr>
          <p:cNvSpPr>
            <a:spLocks noGrp="1"/>
          </p:cNvSpPr>
          <p:nvPr>
            <p:ph type="title"/>
          </p:nvPr>
        </p:nvSpPr>
        <p:spPr>
          <a:xfrm>
            <a:off x="841249" y="894207"/>
            <a:ext cx="10506456" cy="638175"/>
          </a:xfrm>
        </p:spPr>
        <p:txBody>
          <a:bodyPr anchor="b">
            <a:normAutofit fontScale="90000"/>
          </a:bodyPr>
          <a:lstStyle/>
          <a:p>
            <a:r>
              <a:rPr lang="es-ES" sz="5000" dirty="0"/>
              <a:t>Programa del Curso</a:t>
            </a:r>
          </a:p>
        </p:txBody>
      </p:sp>
      <p:sp>
        <p:nvSpPr>
          <p:cNvPr id="51" name="Rectangle 5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Marcador de contenido 2">
            <a:extLst>
              <a:ext uri="{FF2B5EF4-FFF2-40B4-BE49-F238E27FC236}">
                <a16:creationId xmlns:a16="http://schemas.microsoft.com/office/drawing/2014/main" id="{904BC78C-E859-494C-BA62-D5DD5D5543A1}"/>
              </a:ext>
            </a:extLst>
          </p:cNvPr>
          <p:cNvGraphicFramePr>
            <a:graphicFrameLocks noGrp="1"/>
          </p:cNvGraphicFramePr>
          <p:nvPr>
            <p:ph idx="1"/>
            <p:extLst>
              <p:ext uri="{D42A27DB-BD31-4B8C-83A1-F6EECF244321}">
                <p14:modId xmlns:p14="http://schemas.microsoft.com/office/powerpoint/2010/main" val="3577258675"/>
              </p:ext>
            </p:extLst>
          </p:nvPr>
        </p:nvGraphicFramePr>
        <p:xfrm>
          <a:off x="696155" y="2978468"/>
          <a:ext cx="11103009" cy="39011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8" name="CuadroTexto 437">
            <a:extLst>
              <a:ext uri="{FF2B5EF4-FFF2-40B4-BE49-F238E27FC236}">
                <a16:creationId xmlns:a16="http://schemas.microsoft.com/office/drawing/2014/main" id="{457759B5-478B-4F6C-9A76-D69E9007C042}"/>
              </a:ext>
            </a:extLst>
          </p:cNvPr>
          <p:cNvSpPr txBox="1"/>
          <p:nvPr/>
        </p:nvSpPr>
        <p:spPr>
          <a:xfrm>
            <a:off x="733425" y="2514600"/>
            <a:ext cx="62960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dirty="0">
                <a:solidFill>
                  <a:schemeClr val="tx2"/>
                </a:solidFill>
              </a:rPr>
              <a:t>4 Módulos</a:t>
            </a:r>
          </a:p>
        </p:txBody>
      </p:sp>
    </p:spTree>
    <p:extLst>
      <p:ext uri="{BB962C8B-B14F-4D97-AF65-F5344CB8AC3E}">
        <p14:creationId xmlns:p14="http://schemas.microsoft.com/office/powerpoint/2010/main" val="245857579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AccentBoxVTI</vt:lpstr>
      <vt:lpstr>Presentación de PowerPoint</vt:lpstr>
      <vt:lpstr>Presentación</vt:lpstr>
      <vt:lpstr>Propósitos Transversales</vt:lpstr>
      <vt:lpstr>Actitudes y Valores</vt:lpstr>
      <vt:lpstr>Actitudes y Valores</vt:lpstr>
      <vt:lpstr>Recursos</vt:lpstr>
      <vt:lpstr>Recursos</vt:lpstr>
      <vt:lpstr>¿Qué se espera al terminar el curso?</vt:lpstr>
      <vt:lpstr>Programa del Curso</vt:lpstr>
      <vt:lpstr>Evaluación del Aprendizaje</vt:lpstr>
      <vt:lpstr>Políticas y Lineamientos del curso</vt:lpstr>
      <vt:lpstr>Políticas y Lineamientos del curso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1000</cp:revision>
  <dcterms:created xsi:type="dcterms:W3CDTF">2020-08-14T18:32:06Z</dcterms:created>
  <dcterms:modified xsi:type="dcterms:W3CDTF">2021-07-09T18:33:52Z</dcterms:modified>
</cp:coreProperties>
</file>