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F3907-6544-D54A-81C0-10A79D737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22911-9609-ED4D-AB85-A2823A8B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615FB-1117-5C42-B4B4-01F8A5A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2D8D62-2A98-1E4F-A202-3A1B1A5B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EA3ED-FB1E-7044-B2B6-943B06B9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2073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BFB3F-698B-9345-9453-0EA7E458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EF57B4-34FD-BA45-BD9A-5979FD20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2E518-4DAD-4049-AFFF-3E4B8E29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F16276-FEA5-6248-A283-1152F01C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22146-5EE5-8643-9A36-F2692394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15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BD738-CB90-1149-9A70-95B260DAC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990775-2FE8-284E-A77B-D6D8A00F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2D0DF1-3ABD-7A4E-B415-81D632B7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608E9-C02F-DE46-8D5D-D8616D62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55A0F-DD47-9045-9F6B-9E96D189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337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FAC2B-91DF-3E46-A741-4B9148A6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631C4-10AE-DE43-B918-D452911E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17DB2A-E7CC-EE48-B440-D40F078D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CE665-32F7-7D42-BCD7-F1A1F264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296DC-6576-8E4F-88DE-46AF9F2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130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D3896-B827-9143-AEE3-EF2622BB0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E1306-6D07-F54E-A88D-2DDA01C0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C73C2-8DCB-C841-AF49-0FF9D5DD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9A7A1E-5F0E-C740-A4F0-B71CF199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E6EC1-28A0-5147-ABAA-40FFA575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783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8B3A2-8408-794C-B807-3F105F15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A62DDB-17A1-3445-A8C9-0ECA0002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1642CF-1333-604C-B477-45300023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7D321-C063-D443-BAE9-918EBEAE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E62C4-7104-1640-B6E4-E1A209DF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4EDD1-8B63-FD4D-93B8-C93E577B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883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E7683-1E96-E347-87D4-D825A587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C206B-E933-2D4E-B600-61E79E3F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12F074-6528-1040-A79C-EEBD8D91D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E30F55-12F8-CA46-A59C-C12F094B6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2BCA65-8DFA-7C41-9366-31787ECEA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0EE58E-36F2-B045-B39E-01C965B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62DD40-AAB1-F240-B59C-0B8F2B00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BC175C-6A99-A245-B024-E3B62FF7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2212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00C2E-5C66-7C43-A11A-DAFC929A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26B82A-A9D0-634F-965F-204C731F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2E2CB-1787-B849-9352-6403A2A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859280-2AA6-5F43-BDAA-FAF0B198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661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8BC018-C99A-DE43-91FA-2DBEC889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1E6A31-9F19-A240-A5CD-8D4E05A5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A3DCB8-C166-594D-B4D9-45036F38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2849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487D9-E374-0847-B4F2-D749F88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5746E-BC31-E241-8190-849A23CA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07335-D992-ED46-8AF6-8CAB9D6E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EFEC3-EC5B-5F43-A049-CA7B6B41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71F125-A4B8-6445-9889-EE61BA5F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EBFB23-7C35-2A44-BB74-B54F6277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6994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2D111-ED12-E148-AD41-ED740AF0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7D7FA9-33D4-7741-9C4E-31C992CAE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24ADAB-9F39-4349-93A7-D0499014D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8EB029-B412-2046-9F83-00F231CE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DAE07D-5A10-8E48-835F-3E581BE1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F7B886-8248-ED49-839F-0B2FA7A5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6527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2FB1A7-BE0E-6443-B15B-BF58593B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F250E4-806B-2B48-A166-7B9FDB22E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23D93-EEA5-5A4C-8B11-53CB4F5F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60FF-C3AC-E742-A150-6AC7DAE87CF5}" type="datetimeFigureOut">
              <a:rPr lang="es-SV" smtClean="0"/>
              <a:t>17/7/24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B13347-E979-A342-97C2-FD68EE0A2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8D51B-2835-B247-8513-5F84ACF99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CE43-28FC-F549-B4B4-98A019E24004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4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6C07-C2C4-E444-8521-142B95D2F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7F667-D75A-C945-A492-A6BB84483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</p:spTree>
    <p:extLst>
      <p:ext uri="{BB962C8B-B14F-4D97-AF65-F5344CB8AC3E}">
        <p14:creationId xmlns:p14="http://schemas.microsoft.com/office/powerpoint/2010/main" val="309256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C062-2881-2449-A456-2C715205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768D2C-0DA0-0046-9F00-E791304E4B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2E9EBE-31FC-8F4D-B0CD-0B4AC735E2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</p:spTree>
    <p:extLst>
      <p:ext uri="{BB962C8B-B14F-4D97-AF65-F5344CB8AC3E}">
        <p14:creationId xmlns:p14="http://schemas.microsoft.com/office/powerpoint/2010/main" val="401214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142EF-C03C-C54F-A383-C975139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8D9AA85D-3051-8841-9BFF-3262C38698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8398" r="8398"/>
          <a:stretch>
            <a:fillRect/>
          </a:stretch>
        </p:blipFill>
        <p:spPr>
          <a:xfrm>
            <a:off x="5183188" y="987424"/>
            <a:ext cx="6173181" cy="487440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95082E-9C5F-8A45-9F50-745C4188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SV" dirty="0"/>
              <a:t>TEXTO DE EJEMPLOTEXTO DE EJEMPLOTEXTO DE EJEMPLO</a:t>
            </a:r>
          </a:p>
        </p:txBody>
      </p:sp>
    </p:spTree>
    <p:extLst>
      <p:ext uri="{BB962C8B-B14F-4D97-AF65-F5344CB8AC3E}">
        <p14:creationId xmlns:p14="http://schemas.microsoft.com/office/powerpoint/2010/main" val="341731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C2FE-98AE-BC44-95FA-6E400BD0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335425-FECF-D442-8545-C5D11F0CA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/>
              <a:t>TEXTO DE EJEMPLO</a:t>
            </a:r>
          </a:p>
        </p:txBody>
      </p:sp>
    </p:spTree>
    <p:extLst>
      <p:ext uri="{BB962C8B-B14F-4D97-AF65-F5344CB8AC3E}">
        <p14:creationId xmlns:p14="http://schemas.microsoft.com/office/powerpoint/2010/main" val="3971511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AAA61CF8-F508-A644-8F4F-4064797C3159}" vid="{8CFC2510-0BD1-DA4A-834E-602F96ABB0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</Words>
  <Application>Microsoft Macintosh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TEXTO DE EJEMPLO</vt:lpstr>
      <vt:lpstr>TEXTO DE EJEMPLO</vt:lpstr>
      <vt:lpstr>TEXTO DE EJEMPLO</vt:lpstr>
      <vt:lpstr>TEXTO DE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TEXTO DE EJEMPLO</dc:title>
  <dc:creator>Microsoft Office User</dc:creator>
  <cp:lastModifiedBy>Microsoft Office User</cp:lastModifiedBy>
  <cp:revision>1</cp:revision>
  <dcterms:created xsi:type="dcterms:W3CDTF">2024-07-16T19:58:11Z</dcterms:created>
  <dcterms:modified xsi:type="dcterms:W3CDTF">2024-07-17T22:52:59Z</dcterms:modified>
</cp:coreProperties>
</file>