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0280c6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0280c6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0280c69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0280c69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0280c6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0280c6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0280c6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0280c6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0280c6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0280c6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0280c69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0280c69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0280c6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0280c6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0280c69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0280c6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0280c6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0280c6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0280c6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0280c6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0280c69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0280c69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r/soccer Analyzer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Elias Hadgu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users posts with a large comments to post upvote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match threads or discussion posts as this function is geared towards posts where discussion is not the main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reddit post includes a link to something else, it is not possible to get the link of the post on reddit through PRAW so some comments are not viewable from the app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all of the data is coming from r/soccer I would compare results of my app to the subreddit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goals: If any of the options were not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topics: If any topics were not people, teams, or countries or if they included special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 If the user link didn’t work or I couldn’t see that user posting when I checked on reddit myself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News: </a:t>
            </a:r>
            <a:r>
              <a:rPr lang="en"/>
              <a:t>If any of the options were not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and Discussions: Checking if the displayed list was in order based off of the calculations to find them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 can be an overwhelming source of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search function of Reddit has many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r/soccer Analyzer allows people who just want one thing (goals, news, etc...) easy access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also adds features that Reddit does not already have, such as specifically searching for comments and posts with good discussions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4707" l="0" r="0" t="13129"/>
          <a:stretch/>
        </p:blipFill>
        <p:spPr>
          <a:xfrm>
            <a:off x="0" y="458600"/>
            <a:ext cx="9144000" cy="422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user to watch top goals with 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Okapi BM25 on post titles to search only for posts linking to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videos will be unavailable to view due to copyright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query I chose to search for goals was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"goal ' - [0] [1] [2] [3] [4] [5] [6] [7]"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962263"/>
            <a:ext cx="7620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Topics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0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overview of hot topics in the subreddit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can be teams or players and are identified as such using spacy’s NLP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is defined by the upvote count of the post the topic is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attempted to incorporate stemming so terms like “Liverpool” and “Liverpool FC” were identified as the same entity but I could not get it to work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71119" l="0" r="0" t="0"/>
          <a:stretch/>
        </p:blipFill>
        <p:spPr>
          <a:xfrm>
            <a:off x="1104013" y="3518725"/>
            <a:ext cx="6935976" cy="12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Users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new way to keep track of the subreddit’s top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op users are users with the largest sum of upvotes during the given time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 link to their profile if you want to see what they have posted. There is no profanity checker on usernames so beware!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quick access to top soccer news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Okapi BM25 on post titles and 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 query: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"FOX ESPN sky twitter athletic official"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query: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"twitter news report daily athletic sky fox espn"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articles come from Twitter and news outlets like Sky Sports, ESPN, and the Athletic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Comments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ighlights comments that have high upvotes relative to the upvotes of the post it's responding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take a while to run because looping through comments in PRAW takes a very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profanity checker for comments so beware!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