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4" r:id="rId9"/>
    <p:sldId id="260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Vinder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375264"/>
            <a:ext cx="42226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Videos</a:t>
            </a:r>
            <a:endParaRPr lang="de-DE" sz="1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Rule:</a:t>
            </a:r>
            <a:r>
              <a:rPr lang="de-DE" b="1" dirty="0"/>
              <a:t> </a:t>
            </a:r>
            <a:r>
              <a:rPr lang="de-DE" b="1" dirty="0" smtClean="0"/>
              <a:t>	</a:t>
            </a:r>
            <a:r>
              <a:rPr lang="de-DE" dirty="0" smtClean="0"/>
              <a:t>If you like </a:t>
            </a:r>
            <a:r>
              <a:rPr lang="de-DE" b="1" u="sng" dirty="0" smtClean="0"/>
              <a:t>the video</a:t>
            </a:r>
            <a:r>
              <a:rPr lang="de-DE" dirty="0" smtClean="0"/>
              <a:t> (and the profile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text) you swipe right.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	Else, you swipe left.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– Authenticate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98" y="2420888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test profile: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926311" y="3501008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Choose a movie File (MP4):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5580112" y="40770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CLICK HERE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5253" y="4653136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Profile Text: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5580112" y="5085184"/>
            <a:ext cx="28083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Profile Text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16016" y="2492896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40152" y="5805264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Sign Up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547664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4208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2195736" y="378904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140968"/>
            <a:ext cx="4076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WebApp HTML5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signup form to enter a username and upload a video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discover form to swipe left and right -&gt; maybe with $().on(‘swipe‘) ?</a:t>
            </a:r>
          </a:p>
          <a:p>
            <a:r>
              <a:rPr lang="de-DE" dirty="0" smtClean="0"/>
              <a:t>NodeJS Backend requests</a:t>
            </a:r>
          </a:p>
          <a:p>
            <a:pPr lvl="1"/>
            <a:r>
              <a:rPr lang="de-DE" dirty="0" smtClean="0"/>
              <a:t>/login POST</a:t>
            </a:r>
          </a:p>
          <a:p>
            <a:pPr lvl="1"/>
            <a:r>
              <a:rPr lang="de-DE" dirty="0" smtClean="0"/>
              <a:t>/signup POST</a:t>
            </a:r>
          </a:p>
          <a:p>
            <a:pPr lvl="1"/>
            <a:r>
              <a:rPr lang="de-DE" dirty="0" smtClean="0"/>
              <a:t>/match GET</a:t>
            </a:r>
          </a:p>
          <a:p>
            <a:pPr lvl="1"/>
            <a:r>
              <a:rPr lang="de-DE" dirty="0" smtClean="0"/>
              <a:t>/upload POST</a:t>
            </a:r>
          </a:p>
          <a:p>
            <a:r>
              <a:rPr lang="de-DE" dirty="0" smtClean="0"/>
              <a:t>Database 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Vinder</vt:lpstr>
      <vt:lpstr>Slide 2</vt:lpstr>
      <vt:lpstr>Slide 3</vt:lpstr>
      <vt:lpstr>Slide 4</vt:lpstr>
      <vt:lpstr>Slide 5</vt:lpstr>
      <vt:lpstr>Prototype</vt:lpstr>
      <vt:lpstr>Prototype</vt:lpstr>
      <vt:lpstr>Prototype</vt:lpstr>
      <vt:lpstr>Prototype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Vinder</dc:title>
  <dc:creator>janwin</dc:creator>
  <cp:lastModifiedBy>janwin</cp:lastModifiedBy>
  <cp:revision>7</cp:revision>
  <dcterms:created xsi:type="dcterms:W3CDTF">2018-06-22T04:34:43Z</dcterms:created>
  <dcterms:modified xsi:type="dcterms:W3CDTF">2018-06-22T05:12:17Z</dcterms:modified>
</cp:coreProperties>
</file>