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2" r:id="rId8"/>
    <p:sldId id="264" r:id="rId9"/>
    <p:sldId id="260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EE770-9CE0-45D2-9289-501292432062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4A563-6BEF-4B0A-BDC5-A9B2DF5BEF76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Vinder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jan.schulz@devugees.org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gebnis fÃ¼r t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620688"/>
            <a:ext cx="5832648" cy="1944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gebnis fÃ¼r t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620688"/>
            <a:ext cx="5832648" cy="194421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283968" y="2924944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/>
              <a:t>+</a:t>
            </a:r>
            <a:endParaRPr lang="de-DE" sz="8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gebnis fÃ¼r t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620688"/>
            <a:ext cx="5832648" cy="194421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283968" y="2924944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/>
              <a:t>+</a:t>
            </a:r>
            <a:endParaRPr lang="de-DE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4375264"/>
            <a:ext cx="422263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500" dirty="0" smtClean="0"/>
              <a:t>Videos</a:t>
            </a:r>
            <a:endParaRPr lang="de-DE" sz="1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Rule:</a:t>
            </a:r>
            <a:r>
              <a:rPr lang="de-DE" b="1" dirty="0"/>
              <a:t> </a:t>
            </a:r>
            <a:r>
              <a:rPr lang="de-DE" b="1" dirty="0" smtClean="0"/>
              <a:t>	</a:t>
            </a:r>
            <a:r>
              <a:rPr lang="de-DE" dirty="0" smtClean="0"/>
              <a:t>If you like </a:t>
            </a:r>
            <a:r>
              <a:rPr lang="de-DE" b="1" u="sng" dirty="0" smtClean="0"/>
              <a:t>the video</a:t>
            </a:r>
            <a:r>
              <a:rPr lang="de-DE" dirty="0" smtClean="0"/>
              <a:t> (and the profile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	text) you swipe right.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			Else, you swipe left.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Prototype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043608" y="1628800"/>
            <a:ext cx="7632848" cy="47525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1043608" y="1628800"/>
            <a:ext cx="7632848" cy="7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1"/>
                </a:solidFill>
              </a:rPr>
              <a:t>Vinder – Authenticate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0112" y="2924944"/>
            <a:ext cx="27363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NICKNAME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3098" y="2420888"/>
            <a:ext cx="193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Create test profile: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4926311" y="3501008"/>
            <a:ext cx="274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Choose a movie File (MP4):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5580112" y="4077072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CLICK HERE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5253" y="4653136"/>
            <a:ext cx="128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Profile Text: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5580112" y="5085184"/>
            <a:ext cx="280831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Profile Text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716016" y="2492896"/>
            <a:ext cx="0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40152" y="5805264"/>
            <a:ext cx="1512168" cy="4320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Sign Up</a:t>
            </a:r>
            <a:endParaRPr lang="de-DE" dirty="0"/>
          </a:p>
        </p:txBody>
      </p:sp>
      <p:sp>
        <p:nvSpPr>
          <p:cNvPr id="17" name="Rectangle 16"/>
          <p:cNvSpPr/>
          <p:nvPr/>
        </p:nvSpPr>
        <p:spPr>
          <a:xfrm>
            <a:off x="1547664" y="2924944"/>
            <a:ext cx="27363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NICKNAME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5616" y="242088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Login</a:t>
            </a:r>
            <a:endParaRPr lang="de-DE" dirty="0"/>
          </a:p>
        </p:txBody>
      </p:sp>
      <p:sp>
        <p:nvSpPr>
          <p:cNvPr id="19" name="Rectangle 18"/>
          <p:cNvSpPr/>
          <p:nvPr/>
        </p:nvSpPr>
        <p:spPr>
          <a:xfrm>
            <a:off x="2195736" y="3789040"/>
            <a:ext cx="1512168" cy="4320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Login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Prototype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043608" y="1628800"/>
            <a:ext cx="7632848" cy="47525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1043608" y="1628800"/>
            <a:ext cx="7632848" cy="7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1"/>
                </a:solidFill>
              </a:rPr>
              <a:t>Vinder - Discover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7664" y="2708920"/>
            <a:ext cx="6480720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VIDEO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9220" name="Picture 4" descr="Bildergebnis fÃ¼r tinder butt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4941168"/>
            <a:ext cx="2651977" cy="12961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Prototype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043608" y="1628800"/>
            <a:ext cx="7632848" cy="47525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1043608" y="1628800"/>
            <a:ext cx="7632848" cy="7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1"/>
                </a:solidFill>
              </a:rPr>
              <a:t>Vinder - Discover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7664" y="2708920"/>
            <a:ext cx="6480720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VIDEO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9220" name="Picture 4" descr="Bildergebnis fÃ¼r tinder butt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4941168"/>
            <a:ext cx="2651977" cy="1296144"/>
          </a:xfrm>
          <a:prstGeom prst="rect">
            <a:avLst/>
          </a:prstGeom>
          <a:noFill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3140968"/>
            <a:ext cx="40767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WebApp HTML5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A signup form to enter a username and upload a video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A discover form to swipe left and right -&gt; maybe with $().on(‘swipe‘) ? HTML5 video or </a:t>
            </a:r>
          </a:p>
          <a:p>
            <a:r>
              <a:rPr lang="de-DE" dirty="0" smtClean="0"/>
              <a:t>NodeJS Backend requests</a:t>
            </a:r>
          </a:p>
          <a:p>
            <a:pPr lvl="1"/>
            <a:r>
              <a:rPr lang="de-DE" dirty="0" smtClean="0"/>
              <a:t>/login POST</a:t>
            </a:r>
          </a:p>
          <a:p>
            <a:pPr lvl="1"/>
            <a:r>
              <a:rPr lang="de-DE" dirty="0" smtClean="0"/>
              <a:t>/signup POST</a:t>
            </a:r>
          </a:p>
          <a:p>
            <a:pPr lvl="1"/>
            <a:r>
              <a:rPr lang="de-DE" dirty="0" smtClean="0"/>
              <a:t>/match GET</a:t>
            </a:r>
          </a:p>
          <a:p>
            <a:pPr lvl="1"/>
            <a:r>
              <a:rPr lang="de-DE" dirty="0" smtClean="0"/>
              <a:t>/upload POST</a:t>
            </a:r>
          </a:p>
          <a:p>
            <a:r>
              <a:rPr lang="de-DE" dirty="0" smtClean="0"/>
              <a:t>Database </a:t>
            </a:r>
          </a:p>
          <a:p>
            <a:pPr lvl="1"/>
            <a:r>
              <a:rPr lang="de-DE" dirty="0" smtClean="0"/>
              <a:t>MySQL</a:t>
            </a:r>
          </a:p>
          <a:p>
            <a:pPr lvl="1"/>
            <a:endParaRPr lang="de-DE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Vinder</vt:lpstr>
      <vt:lpstr>Slide 2</vt:lpstr>
      <vt:lpstr>Slide 3</vt:lpstr>
      <vt:lpstr>Slide 4</vt:lpstr>
      <vt:lpstr>Slide 5</vt:lpstr>
      <vt:lpstr>Prototype</vt:lpstr>
      <vt:lpstr>Prototype</vt:lpstr>
      <vt:lpstr>Prototype</vt:lpstr>
      <vt:lpstr>Prototype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Vinder</dc:title>
  <dc:creator>janwin</dc:creator>
  <cp:lastModifiedBy>janwin</cp:lastModifiedBy>
  <cp:revision>9</cp:revision>
  <dcterms:created xsi:type="dcterms:W3CDTF">2018-06-22T04:34:43Z</dcterms:created>
  <dcterms:modified xsi:type="dcterms:W3CDTF">2018-06-22T05:18:04Z</dcterms:modified>
</cp:coreProperties>
</file>