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972B35-A3F8-4D0E-BF4B-E1F414AC49A0}"/>
              </a:ext>
            </a:extLst>
          </p:cNvPr>
          <p:cNvGrpSpPr/>
          <p:nvPr/>
        </p:nvGrpSpPr>
        <p:grpSpPr>
          <a:xfrm>
            <a:off x="2813526" y="1170524"/>
            <a:ext cx="7162312" cy="4472074"/>
            <a:chOff x="2813526" y="1170524"/>
            <a:chExt cx="7162312" cy="44720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447CE7-538E-4F4C-9364-9B63AE720403}"/>
                </a:ext>
              </a:extLst>
            </p:cNvPr>
            <p:cNvGrpSpPr/>
            <p:nvPr/>
          </p:nvGrpSpPr>
          <p:grpSpPr>
            <a:xfrm>
              <a:off x="2813526" y="1170524"/>
              <a:ext cx="7162312" cy="4472074"/>
              <a:chOff x="2813526" y="1170524"/>
              <a:chExt cx="7162312" cy="4472074"/>
            </a:xfrm>
          </p:grpSpPr>
          <p:pic>
            <p:nvPicPr>
              <p:cNvPr id="22" name="Picture 21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0C8D5CF-E347-4253-9BBD-1E6933F4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524" y="1448047"/>
                <a:ext cx="780952" cy="396190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7" name="Picture 6" descr="A picture containing dome&#10;&#10;Description generated with high confidence">
                <a:extLst>
                  <a:ext uri="{FF2B5EF4-FFF2-40B4-BE49-F238E27FC236}">
                    <a16:creationId xmlns:a16="http://schemas.microsoft.com/office/drawing/2014/main" id="{FF47CB79-4A29-4F5D-B13B-9C346E666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57934">
                <a:off x="6401931" y="2458179"/>
                <a:ext cx="1495949" cy="14660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ED1E9F-D4AD-4C1D-9BED-1A2C3061042F}"/>
                  </a:ext>
                </a:extLst>
              </p:cNvPr>
              <p:cNvSpPr txBox="1"/>
              <p:nvPr/>
            </p:nvSpPr>
            <p:spPr>
              <a:xfrm>
                <a:off x="5663830" y="53655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2154D-F646-4640-A675-DF101D90EA42}"/>
                  </a:ext>
                </a:extLst>
              </p:cNvPr>
              <p:cNvSpPr txBox="1"/>
              <p:nvPr/>
            </p:nvSpPr>
            <p:spPr>
              <a:xfrm rot="16200000">
                <a:off x="5007272" y="32904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F4DED-E7A0-4BC9-9C7C-7C5582E5F322}"/>
                  </a:ext>
                </a:extLst>
              </p:cNvPr>
              <p:cNvSpPr txBox="1"/>
              <p:nvPr/>
            </p:nvSpPr>
            <p:spPr>
              <a:xfrm>
                <a:off x="2813526" y="1170524"/>
                <a:ext cx="1883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686832D-B4C7-4E63-B598-EE4CD703B02F}"/>
                  </a:ext>
                </a:extLst>
              </p:cNvPr>
              <p:cNvSpPr/>
              <p:nvPr/>
            </p:nvSpPr>
            <p:spPr>
              <a:xfrm>
                <a:off x="3753134" y="1313426"/>
                <a:ext cx="1937982" cy="425350"/>
              </a:xfrm>
              <a:custGeom>
                <a:avLst/>
                <a:gdLst>
                  <a:gd name="connsiteX0" fmla="*/ 0 w 1937982"/>
                  <a:gd name="connsiteY0" fmla="*/ 105941 h 425350"/>
                  <a:gd name="connsiteX1" fmla="*/ 1032681 w 1937982"/>
                  <a:gd name="connsiteY1" fmla="*/ 424389 h 425350"/>
                  <a:gd name="connsiteX2" fmla="*/ 1442114 w 1937982"/>
                  <a:gd name="connsiteY2" fmla="*/ 14956 h 425350"/>
                  <a:gd name="connsiteX3" fmla="*/ 1937982 w 1937982"/>
                  <a:gd name="connsiteY3" fmla="*/ 128687 h 4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982" h="425350">
                    <a:moveTo>
                      <a:pt x="0" y="105941"/>
                    </a:moveTo>
                    <a:cubicBezTo>
                      <a:pt x="396164" y="272747"/>
                      <a:pt x="792329" y="439553"/>
                      <a:pt x="1032681" y="424389"/>
                    </a:cubicBezTo>
                    <a:cubicBezTo>
                      <a:pt x="1273033" y="409225"/>
                      <a:pt x="1291231" y="64240"/>
                      <a:pt x="1442114" y="14956"/>
                    </a:cubicBezTo>
                    <a:cubicBezTo>
                      <a:pt x="1592997" y="-34328"/>
                      <a:pt x="1765489" y="47179"/>
                      <a:pt x="1937982" y="128687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BD36A3-E046-4530-99FF-6205D1C90F13}"/>
                  </a:ext>
                </a:extLst>
              </p:cNvPr>
              <p:cNvCxnSpPr/>
              <p:nvPr/>
            </p:nvCxnSpPr>
            <p:spPr>
              <a:xfrm>
                <a:off x="6486476" y="1447523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55D030-39CA-4A12-8DE5-24E489EFC733}"/>
                  </a:ext>
                </a:extLst>
              </p:cNvPr>
              <p:cNvCxnSpPr/>
              <p:nvPr/>
            </p:nvCxnSpPr>
            <p:spPr>
              <a:xfrm>
                <a:off x="6493019" y="5408981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3289FC-6569-4E7C-BBAB-78C5FED68ABC}"/>
                  </a:ext>
                </a:extLst>
              </p:cNvPr>
              <p:cNvSpPr txBox="1"/>
              <p:nvPr/>
            </p:nvSpPr>
            <p:spPr>
              <a:xfrm>
                <a:off x="8257649" y="127540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99B29-656B-4D2E-A0C5-1784D27D7B05}"/>
                  </a:ext>
                </a:extLst>
              </p:cNvPr>
              <p:cNvSpPr txBox="1"/>
              <p:nvPr/>
            </p:nvSpPr>
            <p:spPr>
              <a:xfrm>
                <a:off x="8176948" y="5227099"/>
                <a:ext cx="1798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 +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462848-6B3E-494A-BB88-CBA4BC05322C}"/>
                  </a:ext>
                </a:extLst>
              </p:cNvPr>
              <p:cNvSpPr/>
              <p:nvPr/>
            </p:nvSpPr>
            <p:spPr>
              <a:xfrm>
                <a:off x="6412019" y="2445880"/>
                <a:ext cx="1477401" cy="1486601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6C460E-AB99-4136-BD51-BCC7B35A07D1}"/>
                  </a:ext>
                </a:extLst>
              </p:cNvPr>
              <p:cNvSpPr txBox="1"/>
              <p:nvPr/>
            </p:nvSpPr>
            <p:spPr>
              <a:xfrm>
                <a:off x="7495183" y="2008691"/>
                <a:ext cx="1544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81CD50-4851-4745-A9E8-9A4AD2C90E48}"/>
                  </a:ext>
                </a:extLst>
              </p:cNvPr>
              <p:cNvSpPr/>
              <p:nvPr/>
            </p:nvSpPr>
            <p:spPr>
              <a:xfrm>
                <a:off x="6050455" y="2154154"/>
                <a:ext cx="1469533" cy="298534"/>
              </a:xfrm>
              <a:custGeom>
                <a:avLst/>
                <a:gdLst>
                  <a:gd name="connsiteX0" fmla="*/ 1469533 w 1469533"/>
                  <a:gd name="connsiteY0" fmla="*/ 36596 h 298534"/>
                  <a:gd name="connsiteX1" fmla="*/ 40783 w 1469533"/>
                  <a:gd name="connsiteY1" fmla="*/ 22309 h 298534"/>
                  <a:gd name="connsiteX2" fmla="*/ 359870 w 1469533"/>
                  <a:gd name="connsiteY2" fmla="*/ 298534 h 298534"/>
                  <a:gd name="connsiteX3" fmla="*/ 359870 w 1469533"/>
                  <a:gd name="connsiteY3" fmla="*/ 298534 h 29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9533" h="298534">
                    <a:moveTo>
                      <a:pt x="1469533" y="36596"/>
                    </a:moveTo>
                    <a:cubicBezTo>
                      <a:pt x="847630" y="7624"/>
                      <a:pt x="225727" y="-21347"/>
                      <a:pt x="40783" y="22309"/>
                    </a:cubicBezTo>
                    <a:cubicBezTo>
                      <a:pt x="-144161" y="65965"/>
                      <a:pt x="359870" y="298534"/>
                      <a:pt x="359870" y="298534"/>
                    </a:cubicBezTo>
                    <a:lnTo>
                      <a:pt x="359870" y="298534"/>
                    </a:ln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245F2-504A-4A00-89A1-2A8AF61958B1}"/>
                  </a:ext>
                </a:extLst>
              </p:cNvPr>
              <p:cNvSpPr txBox="1"/>
              <p:nvPr/>
            </p:nvSpPr>
            <p:spPr>
              <a:xfrm>
                <a:off x="6717735" y="393248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0A43A6-1AE8-4F34-8928-C4034BF9BF68}"/>
                  </a:ext>
                </a:extLst>
              </p:cNvPr>
              <p:cNvSpPr txBox="1"/>
              <p:nvPr/>
            </p:nvSpPr>
            <p:spPr>
              <a:xfrm rot="16200000">
                <a:off x="7739250" y="305068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696CE-8BB6-4B00-AA35-E83695CD9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0" y="3156559"/>
              <a:ext cx="1797485" cy="1340285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20A3E-52F9-46E8-82B9-74C2968F34D9}"/>
                </a:ext>
              </a:extLst>
            </p:cNvPr>
            <p:cNvSpPr txBox="1"/>
            <p:nvPr/>
          </p:nvSpPr>
          <p:spPr>
            <a:xfrm>
              <a:off x="8248742" y="4465262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</a:rPr>
                <a:t>ball_dx</a:t>
              </a:r>
              <a:r>
                <a:rPr lang="en-US" sz="1200" dirty="0"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</a:rPr>
                <a:t>ball_dy</a:t>
              </a:r>
              <a:r>
                <a:rPr lang="en-US" sz="12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10684</TotalTime>
  <Words>250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57</cp:revision>
  <dcterms:created xsi:type="dcterms:W3CDTF">2017-05-27T01:57:32Z</dcterms:created>
  <dcterms:modified xsi:type="dcterms:W3CDTF">2017-07-18T15:12:57Z</dcterms:modified>
</cp:coreProperties>
</file>