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AD928-664A-442C-B312-AFB4F7171F46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FFFB-4D30-484F-8FF9-CB1B6B7C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ome&#10;&#10;Description generated with high confidence">
            <a:extLst>
              <a:ext uri="{FF2B5EF4-FFF2-40B4-BE49-F238E27FC236}">
                <a16:creationId xmlns:a16="http://schemas.microsoft.com/office/drawing/2014/main" id="{92EF8AAC-85D7-444A-B890-A21786CF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9" y="791458"/>
            <a:ext cx="179514" cy="1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28EEF3-246B-4EEC-BE6D-2F11F00EB2A0}"/>
              </a:ext>
            </a:extLst>
          </p:cNvPr>
          <p:cNvGrpSpPr/>
          <p:nvPr/>
        </p:nvGrpSpPr>
        <p:grpSpPr>
          <a:xfrm>
            <a:off x="3517710" y="1875610"/>
            <a:ext cx="3639137" cy="2098704"/>
            <a:chOff x="3517710" y="1875610"/>
            <a:chExt cx="3639137" cy="2098704"/>
          </a:xfrm>
        </p:grpSpPr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828" y="2508284"/>
              <a:ext cx="1495949" cy="146603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86D9163-0A13-4A17-9D10-A8AA8DDFC01E}"/>
                </a:ext>
              </a:extLst>
            </p:cNvPr>
            <p:cNvSpPr/>
            <p:nvPr/>
          </p:nvSpPr>
          <p:spPr>
            <a:xfrm>
              <a:off x="3839227" y="1997250"/>
              <a:ext cx="1235601" cy="511033"/>
            </a:xfrm>
            <a:custGeom>
              <a:avLst/>
              <a:gdLst>
                <a:gd name="connsiteX0" fmla="*/ 0 w 1227551"/>
                <a:gd name="connsiteY0" fmla="*/ 388957 h 470376"/>
                <a:gd name="connsiteX1" fmla="*/ 977031 w 1227551"/>
                <a:gd name="connsiteY1" fmla="*/ 650 h 470376"/>
                <a:gd name="connsiteX2" fmla="*/ 1227551 w 1227551"/>
                <a:gd name="connsiteY2" fmla="*/ 470376 h 4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551" h="470376">
                  <a:moveTo>
                    <a:pt x="0" y="388957"/>
                  </a:moveTo>
                  <a:cubicBezTo>
                    <a:pt x="386219" y="188018"/>
                    <a:pt x="772439" y="-12920"/>
                    <a:pt x="977031" y="650"/>
                  </a:cubicBezTo>
                  <a:cubicBezTo>
                    <a:pt x="1181623" y="14220"/>
                    <a:pt x="1223376" y="380606"/>
                    <a:pt x="1227551" y="470376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80F55-0356-4CD0-8354-A8E2BB960D52}"/>
                </a:ext>
              </a:extLst>
            </p:cNvPr>
            <p:cNvSpPr txBox="1"/>
            <p:nvPr/>
          </p:nvSpPr>
          <p:spPr>
            <a:xfrm>
              <a:off x="3517710" y="2350827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dirty="0" err="1"/>
                <a:t>x,y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14C5B8-77B2-4ACF-983C-471C21A79081}"/>
                </a:ext>
              </a:extLst>
            </p:cNvPr>
            <p:cNvCxnSpPr/>
            <p:nvPr/>
          </p:nvCxnSpPr>
          <p:spPr>
            <a:xfrm flipV="1">
              <a:off x="5822802" y="2136860"/>
              <a:ext cx="0" cy="1104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FB4063-9E49-4A78-9A8B-F6B02FFCFBDD}"/>
                </a:ext>
              </a:extLst>
            </p:cNvPr>
            <p:cNvCxnSpPr>
              <a:cxnSpLocks/>
            </p:cNvCxnSpPr>
            <p:nvPr/>
          </p:nvCxnSpPr>
          <p:spPr>
            <a:xfrm>
              <a:off x="5822802" y="3241299"/>
              <a:ext cx="1014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E22DAE-8792-4F03-B0E3-FFDA0EB25302}"/>
                </a:ext>
              </a:extLst>
            </p:cNvPr>
            <p:cNvSpPr txBox="1"/>
            <p:nvPr/>
          </p:nvSpPr>
          <p:spPr>
            <a:xfrm>
              <a:off x="6776615" y="3072022"/>
              <a:ext cx="380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7C331B-0CD2-44B1-8CB9-A6704214ED72}"/>
                </a:ext>
              </a:extLst>
            </p:cNvPr>
            <p:cNvSpPr txBox="1"/>
            <p:nvPr/>
          </p:nvSpPr>
          <p:spPr>
            <a:xfrm>
              <a:off x="5632686" y="187561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/>
                <a:t>dy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5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FA31CD-CD5D-449C-A22D-CE4044B4A339}"/>
              </a:ext>
            </a:extLst>
          </p:cNvPr>
          <p:cNvGrpSpPr/>
          <p:nvPr/>
        </p:nvGrpSpPr>
        <p:grpSpPr>
          <a:xfrm>
            <a:off x="3470257" y="2530258"/>
            <a:ext cx="3105735" cy="910482"/>
            <a:chOff x="3470257" y="2530258"/>
            <a:chExt cx="3105735" cy="9104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50789-430D-470D-9A9F-007CFCB354FA}"/>
                </a:ext>
              </a:extLst>
            </p:cNvPr>
            <p:cNvSpPr/>
            <p:nvPr/>
          </p:nvSpPr>
          <p:spPr>
            <a:xfrm>
              <a:off x="4252585" y="2530258"/>
              <a:ext cx="1492745" cy="898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move(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x,y,dx,dy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550398-B26B-4DCA-9B66-384E44861B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687877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F32D70-E769-4059-A2BA-62007CAD475E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710102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E68AB3-47F8-44DA-AB26-6B4110CC1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56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6437DD-3429-4189-B3FE-0BEBB08DE0E8}"/>
                </a:ext>
              </a:extLst>
            </p:cNvPr>
            <p:cNvCxnSpPr>
              <a:cxnSpLocks/>
            </p:cNvCxnSpPr>
            <p:nvPr/>
          </p:nvCxnSpPr>
          <p:spPr>
            <a:xfrm>
              <a:off x="5750104" y="288789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6EDAE-8B6E-42B4-84E3-8F8A68572578}"/>
                </a:ext>
              </a:extLst>
            </p:cNvPr>
            <p:cNvSpPr txBox="1"/>
            <p:nvPr/>
          </p:nvSpPr>
          <p:spPr>
            <a:xfrm>
              <a:off x="3546475" y="2549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0ADD5-D522-43A1-B8A8-B1A4A6FF269A}"/>
                </a:ext>
              </a:extLst>
            </p:cNvPr>
            <p:cNvSpPr txBox="1"/>
            <p:nvPr/>
          </p:nvSpPr>
          <p:spPr>
            <a:xfrm>
              <a:off x="3546475" y="273987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A4EEA-B16C-408E-A3A2-DDFA887507B5}"/>
                </a:ext>
              </a:extLst>
            </p:cNvPr>
            <p:cNvSpPr txBox="1"/>
            <p:nvPr/>
          </p:nvSpPr>
          <p:spPr>
            <a:xfrm>
              <a:off x="6216655" y="256525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1E6E8-2CF0-4629-AFC5-E0C431D756D5}"/>
                </a:ext>
              </a:extLst>
            </p:cNvPr>
            <p:cNvSpPr txBox="1"/>
            <p:nvPr/>
          </p:nvSpPr>
          <p:spPr>
            <a:xfrm>
              <a:off x="6216655" y="271764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980695-46EA-4278-86B9-7B435B1717DC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111744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2CAFA5-CBBD-4C4D-B680-C7878CC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133969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B36A6B-2601-486E-BD15-8FE7F2E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32746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155820-A09B-4B62-93DB-1AC0D7840D7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094" y="3311766"/>
              <a:ext cx="519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26D222-06DD-4931-A7DB-4F077E3B8393}"/>
                </a:ext>
              </a:extLst>
            </p:cNvPr>
            <p:cNvSpPr txBox="1"/>
            <p:nvPr/>
          </p:nvSpPr>
          <p:spPr>
            <a:xfrm>
              <a:off x="3475020" y="2973244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5677CC-01F6-4E9C-97AF-4E215DE7FF6F}"/>
                </a:ext>
              </a:extLst>
            </p:cNvPr>
            <p:cNvSpPr txBox="1"/>
            <p:nvPr/>
          </p:nvSpPr>
          <p:spPr>
            <a:xfrm>
              <a:off x="3470257" y="316374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BF56BD-85D0-471F-9780-69B31A502713}"/>
                </a:ext>
              </a:extLst>
            </p:cNvPr>
            <p:cNvSpPr txBox="1"/>
            <p:nvPr/>
          </p:nvSpPr>
          <p:spPr>
            <a:xfrm>
              <a:off x="6221408" y="2989119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dx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6F7C36-2C5B-4767-BB96-877434F4089B}"/>
                </a:ext>
              </a:extLst>
            </p:cNvPr>
            <p:cNvSpPr txBox="1"/>
            <p:nvPr/>
          </p:nvSpPr>
          <p:spPr>
            <a:xfrm>
              <a:off x="6216645" y="314151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dy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0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CA58719-A0E1-4BD6-8238-DBF9C73A7949}"/>
              </a:ext>
            </a:extLst>
          </p:cNvPr>
          <p:cNvGrpSpPr/>
          <p:nvPr/>
        </p:nvGrpSpPr>
        <p:grpSpPr>
          <a:xfrm>
            <a:off x="3698543" y="1678675"/>
            <a:ext cx="3159766" cy="2674961"/>
            <a:chOff x="3698543" y="1678675"/>
            <a:chExt cx="3159766" cy="2674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0B58A-A772-49AE-8C8E-867D5CDC35F6}"/>
                </a:ext>
              </a:extLst>
            </p:cNvPr>
            <p:cNvSpPr/>
            <p:nvPr/>
          </p:nvSpPr>
          <p:spPr>
            <a:xfrm>
              <a:off x="3698543" y="1678675"/>
              <a:ext cx="3159766" cy="26749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   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ED1C18D-2477-4BD9-AFB8-D58F4206912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65313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9A77551B-E954-4D9B-8490-0E5174A7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2229069"/>
              <a:ext cx="253122" cy="248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picture containing dome&#10;&#10;Description generated with high confidence">
              <a:extLst>
                <a:ext uri="{FF2B5EF4-FFF2-40B4-BE49-F238E27FC236}">
                  <a16:creationId xmlns:a16="http://schemas.microsoft.com/office/drawing/2014/main" id="{714E1ED5-E1C2-4C93-94B9-63BBBCE57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19" y="3161671"/>
              <a:ext cx="253122" cy="24806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180B27-26E2-4664-A4A9-2B7C995628D2}"/>
                </a:ext>
              </a:extLst>
            </p:cNvPr>
            <p:cNvCxnSpPr/>
            <p:nvPr/>
          </p:nvCxnSpPr>
          <p:spPr>
            <a:xfrm>
              <a:off x="4995080" y="2353099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5A413-3BEB-4C7E-9B15-0E382E804A85}"/>
                </a:ext>
              </a:extLst>
            </p:cNvPr>
            <p:cNvCxnSpPr/>
            <p:nvPr/>
          </p:nvCxnSpPr>
          <p:spPr>
            <a:xfrm>
              <a:off x="4004480" y="3290247"/>
              <a:ext cx="1020171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94B5D6-8D01-4476-BAA8-E8CDFE09DD9F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0" y="2353099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D05155B-1D2A-4347-BB70-F0C493D8A25E}"/>
                </a:ext>
              </a:extLst>
            </p:cNvPr>
            <p:cNvCxnSpPr/>
            <p:nvPr/>
          </p:nvCxnSpPr>
          <p:spPr>
            <a:xfrm>
              <a:off x="5000766" y="3285700"/>
              <a:ext cx="0" cy="472408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E0BB302-A119-410C-BF8B-B03E2CB67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080" y="2825507"/>
              <a:ext cx="1863229" cy="460193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5083D-0B7B-4307-B6B2-69FA35BAC0FE}"/>
                </a:ext>
              </a:extLst>
            </p:cNvPr>
            <p:cNvSpPr txBox="1"/>
            <p:nvPr/>
          </p:nvSpPr>
          <p:spPr>
            <a:xfrm>
              <a:off x="5319188" y="20873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dx</a:t>
              </a:r>
              <a:endParaRPr lang="en-US" i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05702E-6AE5-48CE-BC9A-8A29D71B53A4}"/>
                </a:ext>
              </a:extLst>
            </p:cNvPr>
            <p:cNvSpPr txBox="1"/>
            <p:nvPr/>
          </p:nvSpPr>
          <p:spPr>
            <a:xfrm>
              <a:off x="4219018" y="3255842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-dx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05720F-7B71-4921-A832-9941990EF980}"/>
                </a:ext>
              </a:extLst>
            </p:cNvPr>
            <p:cNvSpPr txBox="1"/>
            <p:nvPr/>
          </p:nvSpPr>
          <p:spPr>
            <a:xfrm>
              <a:off x="4942746" y="3343314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16B6E3-C398-4E91-AA67-660345EA54A8}"/>
                </a:ext>
              </a:extLst>
            </p:cNvPr>
            <p:cNvSpPr txBox="1"/>
            <p:nvPr/>
          </p:nvSpPr>
          <p:spPr>
            <a:xfrm>
              <a:off x="4942746" y="2420520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dy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FF66948-3C15-4F68-81FC-2BE78F41ACF9}"/>
              </a:ext>
            </a:extLst>
          </p:cNvPr>
          <p:cNvGrpSpPr/>
          <p:nvPr/>
        </p:nvGrpSpPr>
        <p:grpSpPr>
          <a:xfrm>
            <a:off x="2445011" y="2527363"/>
            <a:ext cx="4799380" cy="2165192"/>
            <a:chOff x="2445011" y="2527363"/>
            <a:chExt cx="4799380" cy="2165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341C1-8A04-47F2-8691-F53B92B075DA}"/>
                </a:ext>
              </a:extLst>
            </p:cNvPr>
            <p:cNvSpPr/>
            <p:nvPr/>
          </p:nvSpPr>
          <p:spPr>
            <a:xfrm>
              <a:off x="5345373" y="2870579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766E6-939B-4B26-B6B5-D91960A7D6F7}"/>
                </a:ext>
              </a:extLst>
            </p:cNvPr>
            <p:cNvSpPr/>
            <p:nvPr/>
          </p:nvSpPr>
          <p:spPr>
            <a:xfrm>
              <a:off x="4546979" y="3614382"/>
              <a:ext cx="1082723" cy="107817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5DAE0-4F8A-4551-B23E-52F6CED8D808}"/>
                </a:ext>
              </a:extLst>
            </p:cNvPr>
            <p:cNvCxnSpPr/>
            <p:nvPr/>
          </p:nvCxnSpPr>
          <p:spPr>
            <a:xfrm flipH="1">
              <a:off x="5088340" y="3409665"/>
              <a:ext cx="798394" cy="74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78A0F4-C92D-4AF3-BAC0-9EE9F0B882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6734" y="3407284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ACE92A-46A0-42B7-94E3-4992D0BAA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88340" y="4151086"/>
              <a:ext cx="442321" cy="51440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48F411-9809-4FE0-93AE-9AB5652CE99C}"/>
                </a:ext>
              </a:extLst>
            </p:cNvPr>
            <p:cNvCxnSpPr/>
            <p:nvPr/>
          </p:nvCxnSpPr>
          <p:spPr>
            <a:xfrm flipH="1">
              <a:off x="5540185" y="3934221"/>
              <a:ext cx="798394" cy="7438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78B87-E8BF-4E6D-B1AA-3B840AED8CAB}"/>
                </a:ext>
              </a:extLst>
            </p:cNvPr>
            <p:cNvSpPr txBox="1"/>
            <p:nvPr/>
          </p:nvSpPr>
          <p:spPr>
            <a:xfrm rot="18940951">
              <a:off x="5583563" y="4151292"/>
              <a:ext cx="7309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2*radius</a:t>
              </a:r>
              <a:endParaRPr lang="en-US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F16C7F-769C-485B-A4E7-5517163C0C11}"/>
                </a:ext>
              </a:extLst>
            </p:cNvPr>
            <p:cNvSpPr txBox="1"/>
            <p:nvPr/>
          </p:nvSpPr>
          <p:spPr>
            <a:xfrm>
              <a:off x="2445011" y="3336815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(ball1_x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ball1_y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3F1959-6ECA-45E3-A040-98D8FC211AE8}"/>
                </a:ext>
              </a:extLst>
            </p:cNvPr>
            <p:cNvSpPr/>
            <p:nvPr/>
          </p:nvSpPr>
          <p:spPr>
            <a:xfrm>
              <a:off x="3641697" y="3582062"/>
              <a:ext cx="1449415" cy="570837"/>
            </a:xfrm>
            <a:custGeom>
              <a:avLst/>
              <a:gdLst>
                <a:gd name="connsiteX0" fmla="*/ 0 w 1202532"/>
                <a:gd name="connsiteY0" fmla="*/ 0 h 540544"/>
                <a:gd name="connsiteX1" fmla="*/ 628650 w 1202532"/>
                <a:gd name="connsiteY1" fmla="*/ 404813 h 540544"/>
                <a:gd name="connsiteX2" fmla="*/ 1202532 w 1202532"/>
                <a:gd name="connsiteY2" fmla="*/ 540544 h 54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2532" h="540544">
                  <a:moveTo>
                    <a:pt x="0" y="0"/>
                  </a:moveTo>
                  <a:cubicBezTo>
                    <a:pt x="214114" y="157361"/>
                    <a:pt x="428228" y="314722"/>
                    <a:pt x="628650" y="404813"/>
                  </a:cubicBezTo>
                  <a:cubicBezTo>
                    <a:pt x="829072" y="494904"/>
                    <a:pt x="1015802" y="517724"/>
                    <a:pt x="1202532" y="540544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3CE95-2B38-4041-8724-FC823B1334B3}"/>
                </a:ext>
              </a:extLst>
            </p:cNvPr>
            <p:cNvSpPr txBox="1"/>
            <p:nvPr/>
          </p:nvSpPr>
          <p:spPr>
            <a:xfrm>
              <a:off x="4971396" y="2527363"/>
              <a:ext cx="22729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(ball2_x 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, ball2_y + </a:t>
              </a:r>
              <a:r>
                <a:rPr lang="en-US" sz="1200" i="1" dirty="0" err="1"/>
                <a:t>ball_r</a:t>
              </a:r>
              <a:r>
                <a:rPr lang="en-US" sz="1200" i="1" dirty="0"/>
                <a:t>)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7C624E-0313-4C05-A3DD-F3D3B23357E7}"/>
                </a:ext>
              </a:extLst>
            </p:cNvPr>
            <p:cNvSpPr/>
            <p:nvPr/>
          </p:nvSpPr>
          <p:spPr>
            <a:xfrm>
              <a:off x="5895892" y="2767054"/>
              <a:ext cx="690536" cy="640080"/>
            </a:xfrm>
            <a:custGeom>
              <a:avLst/>
              <a:gdLst>
                <a:gd name="connsiteX0" fmla="*/ 290223 w 690536"/>
                <a:gd name="connsiteY0" fmla="*/ 0 h 640080"/>
                <a:gd name="connsiteX1" fmla="*/ 683812 w 690536"/>
                <a:gd name="connsiteY1" fmla="*/ 441297 h 640080"/>
                <a:gd name="connsiteX2" fmla="*/ 0 w 690536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536" h="640080">
                  <a:moveTo>
                    <a:pt x="290223" y="0"/>
                  </a:moveTo>
                  <a:cubicBezTo>
                    <a:pt x="511202" y="167308"/>
                    <a:pt x="732182" y="334617"/>
                    <a:pt x="683812" y="441297"/>
                  </a:cubicBezTo>
                  <a:cubicBezTo>
                    <a:pt x="635442" y="547977"/>
                    <a:pt x="317721" y="594028"/>
                    <a:pt x="0" y="640080"/>
                  </a:cubicBezTo>
                </a:path>
              </a:pathLst>
            </a:custGeom>
            <a:noFill/>
            <a:ln w="635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93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972B35-A3F8-4D0E-BF4B-E1F414AC49A0}"/>
              </a:ext>
            </a:extLst>
          </p:cNvPr>
          <p:cNvGrpSpPr/>
          <p:nvPr/>
        </p:nvGrpSpPr>
        <p:grpSpPr>
          <a:xfrm>
            <a:off x="2813526" y="1170524"/>
            <a:ext cx="7162312" cy="4472074"/>
            <a:chOff x="2813526" y="1170524"/>
            <a:chExt cx="7162312" cy="44720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447CE7-538E-4F4C-9364-9B63AE720403}"/>
                </a:ext>
              </a:extLst>
            </p:cNvPr>
            <p:cNvGrpSpPr/>
            <p:nvPr/>
          </p:nvGrpSpPr>
          <p:grpSpPr>
            <a:xfrm>
              <a:off x="2813526" y="1170524"/>
              <a:ext cx="7162312" cy="4472074"/>
              <a:chOff x="2813526" y="1170524"/>
              <a:chExt cx="7162312" cy="4472074"/>
            </a:xfrm>
          </p:grpSpPr>
          <p:pic>
            <p:nvPicPr>
              <p:cNvPr id="22" name="Picture 21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0C8D5CF-E347-4253-9BBD-1E6933F4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5524" y="1448047"/>
                <a:ext cx="780952" cy="396190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7" name="Picture 6" descr="A picture containing dome&#10;&#10;Description generated with high confidence">
                <a:extLst>
                  <a:ext uri="{FF2B5EF4-FFF2-40B4-BE49-F238E27FC236}">
                    <a16:creationId xmlns:a16="http://schemas.microsoft.com/office/drawing/2014/main" id="{FF47CB79-4A29-4F5D-B13B-9C346E666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57934">
                <a:off x="6401931" y="2458179"/>
                <a:ext cx="1495949" cy="14660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ED1E9F-D4AD-4C1D-9BED-1A2C3061042F}"/>
                  </a:ext>
                </a:extLst>
              </p:cNvPr>
              <p:cNvSpPr txBox="1"/>
              <p:nvPr/>
            </p:nvSpPr>
            <p:spPr>
              <a:xfrm>
                <a:off x="5663830" y="53655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B2154D-F646-4640-A675-DF101D90EA42}"/>
                  </a:ext>
                </a:extLst>
              </p:cNvPr>
              <p:cNvSpPr txBox="1"/>
              <p:nvPr/>
            </p:nvSpPr>
            <p:spPr>
              <a:xfrm rot="16200000">
                <a:off x="5007272" y="3290499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EF4DED-E7A0-4BC9-9C7C-7C5582E5F322}"/>
                  </a:ext>
                </a:extLst>
              </p:cNvPr>
              <p:cNvSpPr txBox="1"/>
              <p:nvPr/>
            </p:nvSpPr>
            <p:spPr>
              <a:xfrm>
                <a:off x="2813526" y="1170524"/>
                <a:ext cx="18838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86832D-B4C7-4E63-B598-EE4CD703B02F}"/>
                  </a:ext>
                </a:extLst>
              </p:cNvPr>
              <p:cNvSpPr/>
              <p:nvPr/>
            </p:nvSpPr>
            <p:spPr>
              <a:xfrm>
                <a:off x="3753134" y="1313426"/>
                <a:ext cx="1937982" cy="425350"/>
              </a:xfrm>
              <a:custGeom>
                <a:avLst/>
                <a:gdLst>
                  <a:gd name="connsiteX0" fmla="*/ 0 w 1937982"/>
                  <a:gd name="connsiteY0" fmla="*/ 105941 h 425350"/>
                  <a:gd name="connsiteX1" fmla="*/ 1032681 w 1937982"/>
                  <a:gd name="connsiteY1" fmla="*/ 424389 h 425350"/>
                  <a:gd name="connsiteX2" fmla="*/ 1442114 w 1937982"/>
                  <a:gd name="connsiteY2" fmla="*/ 14956 h 425350"/>
                  <a:gd name="connsiteX3" fmla="*/ 1937982 w 1937982"/>
                  <a:gd name="connsiteY3" fmla="*/ 128687 h 4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982" h="425350">
                    <a:moveTo>
                      <a:pt x="0" y="105941"/>
                    </a:moveTo>
                    <a:cubicBezTo>
                      <a:pt x="396164" y="272747"/>
                      <a:pt x="792329" y="439553"/>
                      <a:pt x="1032681" y="424389"/>
                    </a:cubicBezTo>
                    <a:cubicBezTo>
                      <a:pt x="1273033" y="409225"/>
                      <a:pt x="1291231" y="64240"/>
                      <a:pt x="1442114" y="14956"/>
                    </a:cubicBezTo>
                    <a:cubicBezTo>
                      <a:pt x="1592997" y="-34328"/>
                      <a:pt x="1765489" y="47179"/>
                      <a:pt x="1937982" y="128687"/>
                    </a:cubicBez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FBD36A3-E046-4530-99FF-6205D1C90F13}"/>
                  </a:ext>
                </a:extLst>
              </p:cNvPr>
              <p:cNvCxnSpPr/>
              <p:nvPr/>
            </p:nvCxnSpPr>
            <p:spPr>
              <a:xfrm>
                <a:off x="6486476" y="1447523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5D030-39CA-4A12-8DE5-24E489EFC733}"/>
                  </a:ext>
                </a:extLst>
              </p:cNvPr>
              <p:cNvCxnSpPr/>
              <p:nvPr/>
            </p:nvCxnSpPr>
            <p:spPr>
              <a:xfrm>
                <a:off x="6493019" y="5408981"/>
                <a:ext cx="1614098" cy="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3289FC-6569-4E7C-BBAB-78C5FED68ABC}"/>
                  </a:ext>
                </a:extLst>
              </p:cNvPr>
              <p:cNvSpPr txBox="1"/>
              <p:nvPr/>
            </p:nvSpPr>
            <p:spPr>
              <a:xfrm>
                <a:off x="8257649" y="1275406"/>
                <a:ext cx="864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499B29-656B-4D2E-A0C5-1784D27D7B05}"/>
                  </a:ext>
                </a:extLst>
              </p:cNvPr>
              <p:cNvSpPr txBox="1"/>
              <p:nvPr/>
            </p:nvSpPr>
            <p:spPr>
              <a:xfrm>
                <a:off x="8176948" y="5227099"/>
                <a:ext cx="1798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paddle_y</a:t>
                </a:r>
                <a:r>
                  <a:rPr lang="en-US" sz="1200" dirty="0">
                    <a:latin typeface="Consolas" panose="020B0609020204030204" pitchFamily="49" charset="0"/>
                  </a:rPr>
                  <a:t> +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paddle_h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462848-6B3E-494A-BB88-CBA4BC05322C}"/>
                  </a:ext>
                </a:extLst>
              </p:cNvPr>
              <p:cNvSpPr/>
              <p:nvPr/>
            </p:nvSpPr>
            <p:spPr>
              <a:xfrm>
                <a:off x="6412019" y="2445880"/>
                <a:ext cx="1477401" cy="1486601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6C460E-AB99-4136-BD51-BCC7B35A07D1}"/>
                  </a:ext>
                </a:extLst>
              </p:cNvPr>
              <p:cNvSpPr txBox="1"/>
              <p:nvPr/>
            </p:nvSpPr>
            <p:spPr>
              <a:xfrm>
                <a:off x="7495183" y="2008691"/>
                <a:ext cx="15440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ball_x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 err="1">
                    <a:latin typeface="Consolas" panose="020B0609020204030204" pitchFamily="49" charset="0"/>
                  </a:rPr>
                  <a:t>ball_y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81CD50-4851-4745-A9E8-9A4AD2C90E48}"/>
                  </a:ext>
                </a:extLst>
              </p:cNvPr>
              <p:cNvSpPr/>
              <p:nvPr/>
            </p:nvSpPr>
            <p:spPr>
              <a:xfrm>
                <a:off x="6050455" y="2154154"/>
                <a:ext cx="1469533" cy="298534"/>
              </a:xfrm>
              <a:custGeom>
                <a:avLst/>
                <a:gdLst>
                  <a:gd name="connsiteX0" fmla="*/ 1469533 w 1469533"/>
                  <a:gd name="connsiteY0" fmla="*/ 36596 h 298534"/>
                  <a:gd name="connsiteX1" fmla="*/ 40783 w 1469533"/>
                  <a:gd name="connsiteY1" fmla="*/ 22309 h 298534"/>
                  <a:gd name="connsiteX2" fmla="*/ 359870 w 1469533"/>
                  <a:gd name="connsiteY2" fmla="*/ 298534 h 298534"/>
                  <a:gd name="connsiteX3" fmla="*/ 359870 w 1469533"/>
                  <a:gd name="connsiteY3" fmla="*/ 298534 h 298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9533" h="298534">
                    <a:moveTo>
                      <a:pt x="1469533" y="36596"/>
                    </a:moveTo>
                    <a:cubicBezTo>
                      <a:pt x="847630" y="7624"/>
                      <a:pt x="225727" y="-21347"/>
                      <a:pt x="40783" y="22309"/>
                    </a:cubicBezTo>
                    <a:cubicBezTo>
                      <a:pt x="-144161" y="65965"/>
                      <a:pt x="359870" y="298534"/>
                      <a:pt x="359870" y="298534"/>
                    </a:cubicBezTo>
                    <a:lnTo>
                      <a:pt x="359870" y="298534"/>
                    </a:lnTo>
                  </a:path>
                </a:pathLst>
              </a:cu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245F2-504A-4A00-89A1-2A8AF61958B1}"/>
                  </a:ext>
                </a:extLst>
              </p:cNvPr>
              <p:cNvSpPr txBox="1"/>
              <p:nvPr/>
            </p:nvSpPr>
            <p:spPr>
              <a:xfrm>
                <a:off x="6717735" y="3932481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ball_w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0A43A6-1AE8-4F34-8928-C4034BF9BF68}"/>
                  </a:ext>
                </a:extLst>
              </p:cNvPr>
              <p:cNvSpPr txBox="1"/>
              <p:nvPr/>
            </p:nvSpPr>
            <p:spPr>
              <a:xfrm rot="16200000">
                <a:off x="7739250" y="3050680"/>
                <a:ext cx="694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Consolas" panose="020B0609020204030204" pitchFamily="49" charset="0"/>
                  </a:rPr>
                  <a:t>ball_h</a:t>
                </a:r>
                <a:endParaRPr lang="en-US" sz="12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9E696CE-8BB6-4B00-AA35-E83695CD9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9940" y="3156559"/>
              <a:ext cx="1797485" cy="1340285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20A3E-52F9-46E8-82B9-74C2968F34D9}"/>
                </a:ext>
              </a:extLst>
            </p:cNvPr>
            <p:cNvSpPr txBox="1"/>
            <p:nvPr/>
          </p:nvSpPr>
          <p:spPr>
            <a:xfrm>
              <a:off x="8248742" y="4465262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</a:rPr>
                <a:t>ball_dx</a:t>
              </a:r>
              <a:r>
                <a:rPr lang="en-US" sz="1200" dirty="0">
                  <a:latin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</a:rPr>
                <a:t>ball_dy</a:t>
              </a:r>
              <a:r>
                <a:rPr lang="en-US" sz="12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04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D4AA8F31-7262-4C11-8361-FEC1A5F43F23}"/>
              </a:ext>
            </a:extLst>
          </p:cNvPr>
          <p:cNvGrpSpPr/>
          <p:nvPr/>
        </p:nvGrpSpPr>
        <p:grpSpPr>
          <a:xfrm>
            <a:off x="2311052" y="1960323"/>
            <a:ext cx="7722296" cy="3012510"/>
            <a:chOff x="2311052" y="1960323"/>
            <a:chExt cx="7722296" cy="3012510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3BE805DD-0497-4ADE-9259-95F172B22C8D}"/>
                </a:ext>
              </a:extLst>
            </p:cNvPr>
            <p:cNvSpPr/>
            <p:nvPr/>
          </p:nvSpPr>
          <p:spPr>
            <a:xfrm>
              <a:off x="2311052" y="1960323"/>
              <a:ext cx="7722296" cy="301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E6F3F2-D71E-4B88-B8A9-17D64B86F0E4}"/>
                </a:ext>
              </a:extLst>
            </p:cNvPr>
            <p:cNvSpPr/>
            <p:nvPr/>
          </p:nvSpPr>
          <p:spPr>
            <a:xfrm>
              <a:off x="5329825" y="2611677"/>
              <a:ext cx="1810011" cy="1183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scale</a:t>
              </a:r>
            </a:p>
          </p:txBody>
        </p:sp>
        <p:pic>
          <p:nvPicPr>
            <p:cNvPr id="1026" name="Picture 2" descr="bug">
              <a:extLst>
                <a:ext uri="{FF2B5EF4-FFF2-40B4-BE49-F238E27FC236}">
                  <a16:creationId xmlns:a16="http://schemas.microsoft.com/office/drawing/2014/main" id="{D982902C-A2CB-4DA1-9E85-A98C646A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658" y="3572594"/>
              <a:ext cx="1232248" cy="839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168356-691E-4BE2-829B-2ED06C6DC375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V="1">
              <a:off x="4164906" y="3572594"/>
              <a:ext cx="1164919" cy="4195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6245B-381F-4C95-8BA0-3F6A79F81DBD}"/>
                </a:ext>
              </a:extLst>
            </p:cNvPr>
            <p:cNvSpPr txBox="1"/>
            <p:nvPr/>
          </p:nvSpPr>
          <p:spPr>
            <a:xfrm>
              <a:off x="3507473" y="27137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CD85FA-C6A2-49E9-B025-D4A7B47A0B09}"/>
                </a:ext>
              </a:extLst>
            </p:cNvPr>
            <p:cNvSpPr txBox="1"/>
            <p:nvPr/>
          </p:nvSpPr>
          <p:spPr>
            <a:xfrm>
              <a:off x="3507474" y="3018865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6EDDC7-441C-46D7-96C4-1AEF5EF1D52D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4487228" y="2867686"/>
              <a:ext cx="8425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31CD2C89-31D9-41E9-9FCA-78AF9ABA5ED5}"/>
                </a:ext>
              </a:extLst>
            </p:cNvPr>
            <p:cNvCxnSpPr>
              <a:cxnSpLocks/>
              <a:stCxn id="25" idx="3"/>
              <a:endCxn id="3" idx="1"/>
            </p:cNvCxnSpPr>
            <p:nvPr/>
          </p:nvCxnSpPr>
          <p:spPr>
            <a:xfrm>
              <a:off x="4487229" y="3172754"/>
              <a:ext cx="842596" cy="307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bug">
              <a:extLst>
                <a:ext uri="{FF2B5EF4-FFF2-40B4-BE49-F238E27FC236}">
                  <a16:creationId xmlns:a16="http://schemas.microsoft.com/office/drawing/2014/main" id="{17ACE82E-BDCD-453B-8FEB-7DCEB3FAC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9978" y="2690078"/>
              <a:ext cx="1517739" cy="1033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AE345EF0-5ED7-4171-880C-FE7ED46C2622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7139836" y="3203532"/>
              <a:ext cx="670142" cy="32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CCBB24-A8DE-434A-B4AB-27591CAD6E26}"/>
                </a:ext>
              </a:extLst>
            </p:cNvPr>
            <p:cNvSpPr txBox="1"/>
            <p:nvPr/>
          </p:nvSpPr>
          <p:spPr>
            <a:xfrm>
              <a:off x="7950038" y="2382301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scaled_w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4FD4C3-FCEA-4826-BE5D-ED178CAA9DEC}"/>
                </a:ext>
              </a:extLst>
            </p:cNvPr>
            <p:cNvSpPr txBox="1"/>
            <p:nvPr/>
          </p:nvSpPr>
          <p:spPr>
            <a:xfrm rot="5400000">
              <a:off x="9038798" y="306485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scaled_h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6FC8B-1549-4A6C-95AF-E46919588F46}"/>
                </a:ext>
              </a:extLst>
            </p:cNvPr>
            <p:cNvSpPr txBox="1"/>
            <p:nvPr/>
          </p:nvSpPr>
          <p:spPr>
            <a:xfrm>
              <a:off x="2853328" y="4432847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05A55A-C957-48F4-BD9A-CDE962BF3BBC}"/>
                </a:ext>
              </a:extLst>
            </p:cNvPr>
            <p:cNvSpPr txBox="1"/>
            <p:nvPr/>
          </p:nvSpPr>
          <p:spPr>
            <a:xfrm>
              <a:off x="7759997" y="371697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8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0AB0D-5B0D-4040-AE51-6F04B6303B9D}"/>
              </a:ext>
            </a:extLst>
          </p:cNvPr>
          <p:cNvSpPr/>
          <p:nvPr/>
        </p:nvSpPr>
        <p:spPr>
          <a:xfrm>
            <a:off x="958241" y="1515649"/>
            <a:ext cx="9237945" cy="336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40E7AB-6368-4F7C-A2A9-010ABCB29027}"/>
              </a:ext>
            </a:extLst>
          </p:cNvPr>
          <p:cNvGrpSpPr/>
          <p:nvPr/>
        </p:nvGrpSpPr>
        <p:grpSpPr>
          <a:xfrm>
            <a:off x="1020871" y="1569185"/>
            <a:ext cx="9137737" cy="3240810"/>
            <a:chOff x="1020871" y="1569185"/>
            <a:chExt cx="9137737" cy="3240810"/>
          </a:xfrm>
        </p:grpSpPr>
        <p:pic>
          <p:nvPicPr>
            <p:cNvPr id="16" name="Picture 2" descr="bug">
              <a:extLst>
                <a:ext uri="{FF2B5EF4-FFF2-40B4-BE49-F238E27FC236}">
                  <a16:creationId xmlns:a16="http://schemas.microsoft.com/office/drawing/2014/main" id="{EC8190D2-52C4-4FED-9C88-1FE823DC2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71" y="1938517"/>
              <a:ext cx="4217288" cy="2871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7984C90-86FF-4225-87A8-152135527DDA}"/>
                </a:ext>
              </a:extLst>
            </p:cNvPr>
            <p:cNvSpPr/>
            <p:nvPr/>
          </p:nvSpPr>
          <p:spPr>
            <a:xfrm>
              <a:off x="7509353" y="2549047"/>
              <a:ext cx="2649255" cy="17786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448DE6-973F-4E09-8B9A-4112C57D495A}"/>
                </a:ext>
              </a:extLst>
            </p:cNvPr>
            <p:cNvSpPr txBox="1"/>
            <p:nvPr/>
          </p:nvSpPr>
          <p:spPr>
            <a:xfrm>
              <a:off x="7509353" y="2146684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scaled_image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CEDA6-989A-43D5-AA53-451A651BF086}"/>
                </a:ext>
              </a:extLst>
            </p:cNvPr>
            <p:cNvSpPr txBox="1"/>
            <p:nvPr/>
          </p:nvSpPr>
          <p:spPr>
            <a:xfrm>
              <a:off x="7847556" y="310817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latin typeface="Consolas" panose="020B0609020204030204" pitchFamily="49" charset="0"/>
                </a:rPr>
                <a:t>x,y</a:t>
              </a:r>
              <a:r>
                <a:rPr lang="en-US" sz="14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F9C12F-2501-43AB-85E3-596E11746BE5}"/>
                </a:ext>
              </a:extLst>
            </p:cNvPr>
            <p:cNvSpPr/>
            <p:nvPr/>
          </p:nvSpPr>
          <p:spPr>
            <a:xfrm flipV="1">
              <a:off x="8141918" y="3137770"/>
              <a:ext cx="50104" cy="518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94905B-F5D9-4B6A-89A8-D1C855E9D9CD}"/>
                </a:ext>
              </a:extLst>
            </p:cNvPr>
            <p:cNvSpPr/>
            <p:nvPr/>
          </p:nvSpPr>
          <p:spPr>
            <a:xfrm>
              <a:off x="2010427" y="2258038"/>
              <a:ext cx="6156543" cy="898521"/>
            </a:xfrm>
            <a:custGeom>
              <a:avLst/>
              <a:gdLst>
                <a:gd name="connsiteX0" fmla="*/ 6156543 w 6156543"/>
                <a:gd name="connsiteY0" fmla="*/ 898521 h 898521"/>
                <a:gd name="connsiteX1" fmla="*/ 1960324 w 6156543"/>
                <a:gd name="connsiteY1" fmla="*/ 2910 h 898521"/>
                <a:gd name="connsiteX2" fmla="*/ 0 w 6156543"/>
                <a:gd name="connsiteY2" fmla="*/ 591633 h 898521"/>
                <a:gd name="connsiteX3" fmla="*/ 0 w 6156543"/>
                <a:gd name="connsiteY3" fmla="*/ 591633 h 8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56543" h="898521">
                  <a:moveTo>
                    <a:pt x="6156543" y="898521"/>
                  </a:moveTo>
                  <a:cubicBezTo>
                    <a:pt x="4571478" y="476289"/>
                    <a:pt x="2986414" y="54058"/>
                    <a:pt x="1960324" y="2910"/>
                  </a:cubicBezTo>
                  <a:cubicBezTo>
                    <a:pt x="934234" y="-48238"/>
                    <a:pt x="0" y="591633"/>
                    <a:pt x="0" y="591633"/>
                  </a:cubicBezTo>
                  <a:lnTo>
                    <a:pt x="0" y="591633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C41F92-A3E4-455D-8292-50FE90F4F0CD}"/>
                </a:ext>
              </a:extLst>
            </p:cNvPr>
            <p:cNvSpPr txBox="1"/>
            <p:nvPr/>
          </p:nvSpPr>
          <p:spPr>
            <a:xfrm>
              <a:off x="1020871" y="1569185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original_image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7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3493-B716-42E4-9C71-97C0AAE0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2540"/>
              </p:ext>
            </p:extLst>
          </p:nvPr>
        </p:nvGraphicFramePr>
        <p:xfrm>
          <a:off x="848291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44 39 46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40 16 16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46 2 3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62 37 41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111 56 49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109 33 19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82 32 21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119 46 31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106 21 1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BFFEAE-9272-4B78-8696-8E4F4EE3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93171"/>
              </p:ext>
            </p:extLst>
          </p:nvPr>
        </p:nvGraphicFramePr>
        <p:xfrm>
          <a:off x="5265803" y="1728011"/>
          <a:ext cx="24773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304">
                  <a:extLst>
                    <a:ext uri="{9D8B030D-6E8A-4147-A177-3AD203B41FA5}">
                      <a16:colId xmlns:a16="http://schemas.microsoft.com/office/drawing/2014/main" val="820409733"/>
                    </a:ext>
                  </a:extLst>
                </a:gridCol>
                <a:gridCol w="864295">
                  <a:extLst>
                    <a:ext uri="{9D8B030D-6E8A-4147-A177-3AD203B41FA5}">
                      <a16:colId xmlns:a16="http://schemas.microsoft.com/office/drawing/2014/main" val="2125983627"/>
                    </a:ext>
                  </a:extLst>
                </a:gridCol>
                <a:gridCol w="851769">
                  <a:extLst>
                    <a:ext uri="{9D8B030D-6E8A-4147-A177-3AD203B41FA5}">
                      <a16:colId xmlns:a16="http://schemas.microsoft.com/office/drawing/2014/main" val="3722491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3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80 32 25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7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295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7065D7-9834-4F45-8174-CB40B6BFB20D}"/>
              </a:ext>
            </a:extLst>
          </p:cNvPr>
          <p:cNvSpPr txBox="1"/>
          <p:nvPr/>
        </p:nvSpPr>
        <p:spPr>
          <a:xfrm>
            <a:off x="1697277" y="3062614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Red = (44+40+46+62+111+109+82+119+106)/9 = </a:t>
            </a:r>
            <a:r>
              <a:rPr lang="en-US" sz="1400" u="sng" dirty="0">
                <a:latin typeface="Consolas" panose="020B0609020204030204" pitchFamily="49" charset="0"/>
              </a:rPr>
              <a:t>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Green = (39+16+2+37+56+33+32+46+31)/9 = </a:t>
            </a:r>
            <a:r>
              <a:rPr lang="en-US" sz="1400" u="sng" dirty="0">
                <a:latin typeface="Consolas" panose="020B0609020204030204" pitchFamily="49" charset="0"/>
              </a:rPr>
              <a:t>32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Blue = (46+16+3+41+49+19+21+31+1)/9 = </a:t>
            </a:r>
            <a:r>
              <a:rPr lang="en-US" sz="1400" u="sng" dirty="0">
                <a:latin typeface="Consolas" panose="020B0609020204030204" pitchFamily="49" charset="0"/>
              </a:rPr>
              <a:t>25</a:t>
            </a:r>
            <a:endParaRPr lang="en-US" u="sng" dirty="0"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4DFC81-BF6F-4EF5-9FF2-15B5B439AC72}"/>
              </a:ext>
            </a:extLst>
          </p:cNvPr>
          <p:cNvSpPr/>
          <p:nvPr/>
        </p:nvSpPr>
        <p:spPr>
          <a:xfrm>
            <a:off x="1997901" y="1421703"/>
            <a:ext cx="4415425" cy="720247"/>
          </a:xfrm>
          <a:custGeom>
            <a:avLst/>
            <a:gdLst>
              <a:gd name="connsiteX0" fmla="*/ 0 w 4415425"/>
              <a:gd name="connsiteY0" fmla="*/ 1396652 h 1396652"/>
              <a:gd name="connsiteX1" fmla="*/ 2317315 w 4415425"/>
              <a:gd name="connsiteY1" fmla="*/ 0 h 1396652"/>
              <a:gd name="connsiteX2" fmla="*/ 4415425 w 4415425"/>
              <a:gd name="connsiteY2" fmla="*/ 1390389 h 1396652"/>
              <a:gd name="connsiteX3" fmla="*/ 4415425 w 4415425"/>
              <a:gd name="connsiteY3" fmla="*/ 1390389 h 139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425" h="1396652">
                <a:moveTo>
                  <a:pt x="0" y="1396652"/>
                </a:moveTo>
                <a:cubicBezTo>
                  <a:pt x="790705" y="698848"/>
                  <a:pt x="1581411" y="1044"/>
                  <a:pt x="2317315" y="0"/>
                </a:cubicBezTo>
                <a:cubicBezTo>
                  <a:pt x="3053219" y="-1044"/>
                  <a:pt x="4415425" y="1390389"/>
                  <a:pt x="4415425" y="1390389"/>
                </a:cubicBezTo>
                <a:lnTo>
                  <a:pt x="4415425" y="139038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14503</TotalTime>
  <Words>334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74</cp:revision>
  <dcterms:created xsi:type="dcterms:W3CDTF">2017-05-27T01:57:32Z</dcterms:created>
  <dcterms:modified xsi:type="dcterms:W3CDTF">2017-07-23T16:37:10Z</dcterms:modified>
</cp:coreProperties>
</file>