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226" d="100"/>
          <a:sy n="226" d="100"/>
        </p:scale>
        <p:origin x="-2184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ignal">
            <a:extLst>
              <a:ext uri="{FF2B5EF4-FFF2-40B4-BE49-F238E27FC236}">
                <a16:creationId xmlns:a16="http://schemas.microsoft.com/office/drawing/2014/main" id="{B6B7C08E-F604-47E1-930C-F7DB9002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156" y="543457"/>
            <a:ext cx="547871" cy="5621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pic>
        <p:nvPicPr>
          <p:cNvPr id="21" name="Graphic 20" descr="Signal">
            <a:extLst>
              <a:ext uri="{FF2B5EF4-FFF2-40B4-BE49-F238E27FC236}">
                <a16:creationId xmlns:a16="http://schemas.microsoft.com/office/drawing/2014/main" id="{8DD3BADB-BA08-4134-9B23-EA5FD2361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7933" y="6074484"/>
            <a:ext cx="547871" cy="562100"/>
          </a:xfrm>
          <a:prstGeom prst="rect">
            <a:avLst/>
          </a:prstGeom>
        </p:spPr>
      </p:pic>
      <p:pic>
        <p:nvPicPr>
          <p:cNvPr id="22" name="Graphic 21" descr="Signal">
            <a:extLst>
              <a:ext uri="{FF2B5EF4-FFF2-40B4-BE49-F238E27FC236}">
                <a16:creationId xmlns:a16="http://schemas.microsoft.com/office/drawing/2014/main" id="{8BF2A9D4-F608-4AAF-B0E1-5DCEAF5DE7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0734" y="6093448"/>
            <a:ext cx="547871" cy="5621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04225" y="639841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25" y="639841"/>
                <a:ext cx="1932837" cy="562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425657" y="2623164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7" y="2623164"/>
                <a:ext cx="1865126" cy="6013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290783" y="2923856"/>
            <a:ext cx="755273" cy="300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810488" y="2397510"/>
            <a:ext cx="1457258" cy="97151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Midpoint of a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002317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17" y="6067832"/>
                <a:ext cx="266085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185291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1" y="6132247"/>
                <a:ext cx="2273763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128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22</cp:revision>
  <dcterms:created xsi:type="dcterms:W3CDTF">2017-05-27T01:57:32Z</dcterms:created>
  <dcterms:modified xsi:type="dcterms:W3CDTF">2017-06-30T15:58:06Z</dcterms:modified>
</cp:coreProperties>
</file>