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>
        <p:scale>
          <a:sx n="120" d="100"/>
          <a:sy n="120" d="100"/>
        </p:scale>
        <p:origin x="331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1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1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FFBE8-0159-4FDA-8D70-04C5D85E84A4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EF366-E7D9-485C-992D-1F717F967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9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 rot="5400000">
            <a:off x="5917262" y="1652153"/>
            <a:ext cx="340774" cy="18789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5992658" y="-1489029"/>
            <a:ext cx="206683" cy="5715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39136" y="95343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4361" y="2098391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r_width</a:t>
            </a:r>
            <a:r>
              <a:rPr lang="en-US" sz="1200" dirty="0"/>
              <a:t> = width//3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7045891" y="2818356"/>
            <a:ext cx="424758" cy="12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876338" y="3303026"/>
            <a:ext cx="1518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r_height</a:t>
            </a:r>
            <a:r>
              <a:rPr lang="en-US" sz="1200" dirty="0"/>
              <a:t> = height // 3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238499" y="1521912"/>
            <a:ext cx="243737" cy="27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60367" y="172905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(0,0)</a:t>
            </a:r>
          </a:p>
        </p:txBody>
      </p:sp>
      <p:sp>
        <p:nvSpPr>
          <p:cNvPr id="33" name="Right Brace 32"/>
          <p:cNvSpPr/>
          <p:nvPr/>
        </p:nvSpPr>
        <p:spPr>
          <a:xfrm>
            <a:off x="8953500" y="1521912"/>
            <a:ext cx="431359" cy="38120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9264718" y="3272731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cxnSp>
        <p:nvCxnSpPr>
          <p:cNvPr id="36" name="Straight Connector 35"/>
          <p:cNvCxnSpPr>
            <a:stCxn id="5" idx="0"/>
            <a:endCxn id="5" idx="2"/>
          </p:cNvCxnSpPr>
          <p:nvPr/>
        </p:nvCxnSpPr>
        <p:spPr>
          <a:xfrm>
            <a:off x="6096000" y="1524000"/>
            <a:ext cx="0" cy="3810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" idx="1"/>
            <a:endCxn id="5" idx="3"/>
          </p:cNvCxnSpPr>
          <p:nvPr/>
        </p:nvCxnSpPr>
        <p:spPr>
          <a:xfrm>
            <a:off x="3238500" y="3429000"/>
            <a:ext cx="5715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7069" y="2165579"/>
            <a:ext cx="172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(width//2 – </a:t>
            </a:r>
            <a:r>
              <a:rPr lang="en-US" sz="1200" dirty="0" err="1"/>
              <a:t>r_width</a:t>
            </a:r>
            <a:r>
              <a:rPr lang="en-US" sz="1200" dirty="0"/>
              <a:t>//2,</a:t>
            </a:r>
          </a:p>
          <a:p>
            <a:r>
              <a:rPr lang="en-US" sz="1200" dirty="0"/>
              <a:t>height//2 – </a:t>
            </a:r>
            <a:r>
              <a:rPr lang="en-US" sz="1200" dirty="0" err="1"/>
              <a:t>r_height</a:t>
            </a:r>
            <a:r>
              <a:rPr lang="en-US" sz="1200" dirty="0"/>
              <a:t>//2) 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3943978" y="2577402"/>
            <a:ext cx="1180681" cy="413228"/>
          </a:xfrm>
          <a:custGeom>
            <a:avLst/>
            <a:gdLst>
              <a:gd name="connsiteX0" fmla="*/ 0 w 1180681"/>
              <a:gd name="connsiteY0" fmla="*/ 0 h 413228"/>
              <a:gd name="connsiteX1" fmla="*/ 371789 w 1180681"/>
              <a:gd name="connsiteY1" fmla="*/ 411983 h 413228"/>
              <a:gd name="connsiteX2" fmla="*/ 612949 w 1180681"/>
              <a:gd name="connsiteY2" fmla="*/ 130629 h 413228"/>
              <a:gd name="connsiteX3" fmla="*/ 1180681 w 1180681"/>
              <a:gd name="connsiteY3" fmla="*/ 216040 h 41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681" h="413228">
                <a:moveTo>
                  <a:pt x="0" y="0"/>
                </a:moveTo>
                <a:cubicBezTo>
                  <a:pt x="134815" y="195106"/>
                  <a:pt x="269631" y="390212"/>
                  <a:pt x="371789" y="411983"/>
                </a:cubicBezTo>
                <a:cubicBezTo>
                  <a:pt x="473947" y="433754"/>
                  <a:pt x="478134" y="163286"/>
                  <a:pt x="612949" y="130629"/>
                </a:cubicBezTo>
                <a:cubicBezTo>
                  <a:pt x="747764" y="97972"/>
                  <a:pt x="964222" y="157006"/>
                  <a:pt x="1180681" y="21604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75140" y="1678488"/>
            <a:ext cx="3331923" cy="1465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75140" y="1691014"/>
            <a:ext cx="3313134" cy="14342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 rot="5400000">
            <a:off x="4622448" y="1596724"/>
            <a:ext cx="237305" cy="33319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03107" y="3338187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width</a:t>
            </a:r>
          </a:p>
        </p:txBody>
      </p:sp>
      <p:sp>
        <p:nvSpPr>
          <p:cNvPr id="8" name="Right Brace 7"/>
          <p:cNvSpPr/>
          <p:nvPr/>
        </p:nvSpPr>
        <p:spPr>
          <a:xfrm>
            <a:off x="6407062" y="1691014"/>
            <a:ext cx="312024" cy="14530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6567986" y="2279024"/>
            <a:ext cx="579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height</a:t>
            </a:r>
          </a:p>
        </p:txBody>
      </p:sp>
      <p:sp>
        <p:nvSpPr>
          <p:cNvPr id="10" name="Freeform: Shape 9"/>
          <p:cNvSpPr/>
          <p:nvPr/>
        </p:nvSpPr>
        <p:spPr>
          <a:xfrm rot="11160472">
            <a:off x="2392471" y="1885167"/>
            <a:ext cx="801666" cy="200417"/>
          </a:xfrm>
          <a:custGeom>
            <a:avLst/>
            <a:gdLst>
              <a:gd name="connsiteX0" fmla="*/ 801666 w 801666"/>
              <a:gd name="connsiteY0" fmla="*/ 0 h 200417"/>
              <a:gd name="connsiteX1" fmla="*/ 457200 w 801666"/>
              <a:gd name="connsiteY1" fmla="*/ 125260 h 200417"/>
              <a:gd name="connsiteX2" fmla="*/ 256784 w 801666"/>
              <a:gd name="connsiteY2" fmla="*/ 6263 h 200417"/>
              <a:gd name="connsiteX3" fmla="*/ 0 w 801666"/>
              <a:gd name="connsiteY3" fmla="*/ 200417 h 200417"/>
              <a:gd name="connsiteX4" fmla="*/ 0 w 801666"/>
              <a:gd name="connsiteY4" fmla="*/ 200417 h 20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666" h="200417">
                <a:moveTo>
                  <a:pt x="801666" y="0"/>
                </a:moveTo>
                <a:cubicBezTo>
                  <a:pt x="674840" y="62108"/>
                  <a:pt x="548014" y="124216"/>
                  <a:pt x="457200" y="125260"/>
                </a:cubicBezTo>
                <a:cubicBezTo>
                  <a:pt x="366386" y="126304"/>
                  <a:pt x="332984" y="-6263"/>
                  <a:pt x="256784" y="6263"/>
                </a:cubicBezTo>
                <a:cubicBezTo>
                  <a:pt x="180584" y="18789"/>
                  <a:pt x="0" y="200417"/>
                  <a:pt x="0" y="200417"/>
                </a:cubicBezTo>
                <a:lnTo>
                  <a:pt x="0" y="200417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29056" y="1895255"/>
            <a:ext cx="1036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bounding box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2367419" y="2110636"/>
            <a:ext cx="832981" cy="891961"/>
          </a:xfrm>
          <a:custGeom>
            <a:avLst/>
            <a:gdLst>
              <a:gd name="connsiteX0" fmla="*/ 0 w 832981"/>
              <a:gd name="connsiteY0" fmla="*/ 0 h 891961"/>
              <a:gd name="connsiteX1" fmla="*/ 388307 w 832981"/>
              <a:gd name="connsiteY1" fmla="*/ 851769 h 891961"/>
              <a:gd name="connsiteX2" fmla="*/ 601249 w 832981"/>
              <a:gd name="connsiteY2" fmla="*/ 764087 h 891961"/>
              <a:gd name="connsiteX3" fmla="*/ 832981 w 832981"/>
              <a:gd name="connsiteY3" fmla="*/ 858032 h 891961"/>
              <a:gd name="connsiteX4" fmla="*/ 832981 w 832981"/>
              <a:gd name="connsiteY4" fmla="*/ 858032 h 89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81" h="891961">
                <a:moveTo>
                  <a:pt x="0" y="0"/>
                </a:moveTo>
                <a:cubicBezTo>
                  <a:pt x="144049" y="362210"/>
                  <a:pt x="288099" y="724421"/>
                  <a:pt x="388307" y="851769"/>
                </a:cubicBezTo>
                <a:cubicBezTo>
                  <a:pt x="488515" y="979117"/>
                  <a:pt x="527137" y="763043"/>
                  <a:pt x="601249" y="764087"/>
                </a:cubicBezTo>
                <a:cubicBezTo>
                  <a:pt x="675361" y="765131"/>
                  <a:pt x="832981" y="858032"/>
                  <a:pt x="832981" y="858032"/>
                </a:cubicBezTo>
                <a:lnTo>
                  <a:pt x="832981" y="858032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38925" y="132918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</a:t>
            </a:r>
            <a:r>
              <a:rPr lang="en-US" sz="1200" dirty="0" err="1"/>
              <a:t>x,y</a:t>
            </a:r>
            <a:r>
              <a:rPr lang="en-US" sz="1200" dirty="0"/>
              <a:t>)</a:t>
            </a:r>
          </a:p>
        </p:txBody>
      </p:sp>
      <p:sp>
        <p:nvSpPr>
          <p:cNvPr id="14" name="Freeform: Shape 13"/>
          <p:cNvSpPr/>
          <p:nvPr/>
        </p:nvSpPr>
        <p:spPr>
          <a:xfrm>
            <a:off x="2630466" y="1336364"/>
            <a:ext cx="438411" cy="357913"/>
          </a:xfrm>
          <a:custGeom>
            <a:avLst/>
            <a:gdLst>
              <a:gd name="connsiteX0" fmla="*/ 0 w 438411"/>
              <a:gd name="connsiteY0" fmla="*/ 110392 h 357913"/>
              <a:gd name="connsiteX1" fmla="*/ 319413 w 438411"/>
              <a:gd name="connsiteY1" fmla="*/ 10184 h 357913"/>
              <a:gd name="connsiteX2" fmla="*/ 269309 w 438411"/>
              <a:gd name="connsiteY2" fmla="*/ 329598 h 357913"/>
              <a:gd name="connsiteX3" fmla="*/ 438411 w 438411"/>
              <a:gd name="connsiteY3" fmla="*/ 342124 h 357913"/>
              <a:gd name="connsiteX4" fmla="*/ 438411 w 438411"/>
              <a:gd name="connsiteY4" fmla="*/ 342124 h 35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411" h="357913">
                <a:moveTo>
                  <a:pt x="0" y="110392"/>
                </a:moveTo>
                <a:cubicBezTo>
                  <a:pt x="137264" y="42021"/>
                  <a:pt x="274528" y="-26350"/>
                  <a:pt x="319413" y="10184"/>
                </a:cubicBezTo>
                <a:cubicBezTo>
                  <a:pt x="364298" y="46718"/>
                  <a:pt x="249476" y="274275"/>
                  <a:pt x="269309" y="329598"/>
                </a:cubicBezTo>
                <a:cubicBezTo>
                  <a:pt x="289142" y="384921"/>
                  <a:pt x="438411" y="342124"/>
                  <a:pt x="438411" y="342124"/>
                </a:cubicBezTo>
                <a:lnTo>
                  <a:pt x="438411" y="342124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0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Harcourt</dc:creator>
  <cp:lastModifiedBy>Ed Harcourt</cp:lastModifiedBy>
  <cp:revision>5</cp:revision>
  <dcterms:created xsi:type="dcterms:W3CDTF">2017-05-27T01:57:32Z</dcterms:created>
  <dcterms:modified xsi:type="dcterms:W3CDTF">2017-05-27T20:23:20Z</dcterms:modified>
</cp:coreProperties>
</file>