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07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FBE8-0159-4FDA-8D70-04C5D85E84A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5400000">
            <a:off x="5917262" y="1652153"/>
            <a:ext cx="340774" cy="1878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992658" y="-1489029"/>
            <a:ext cx="206683" cy="571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39136" y="95343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4361" y="2098391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r_width</a:t>
            </a:r>
            <a:r>
              <a:rPr lang="en-US" sz="1200" dirty="0"/>
              <a:t> = width//3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045891" y="2818356"/>
            <a:ext cx="424758" cy="12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876338" y="3303026"/>
            <a:ext cx="151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r_height</a:t>
            </a:r>
            <a:r>
              <a:rPr lang="en-US" sz="1200" dirty="0"/>
              <a:t> = height // 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38499" y="1521912"/>
            <a:ext cx="243737" cy="27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367" y="172905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8953500" y="1521912"/>
            <a:ext cx="431359" cy="381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9264718" y="3272731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cxnSp>
        <p:nvCxnSpPr>
          <p:cNvPr id="36" name="Straight Connector 35"/>
          <p:cNvCxnSpPr>
            <a:stCxn id="5" idx="0"/>
            <a:endCxn id="5" idx="2"/>
          </p:cNvCxnSpPr>
          <p:nvPr/>
        </p:nvCxnSpPr>
        <p:spPr>
          <a:xfrm>
            <a:off x="6096000" y="1524000"/>
            <a:ext cx="0" cy="3810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5" idx="3"/>
          </p:cNvCxnSpPr>
          <p:nvPr/>
        </p:nvCxnSpPr>
        <p:spPr>
          <a:xfrm>
            <a:off x="3238500" y="3429000"/>
            <a:ext cx="5715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7069" y="2165579"/>
            <a:ext cx="172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(width//2 – </a:t>
            </a:r>
            <a:r>
              <a:rPr lang="en-US" sz="1200" dirty="0" err="1"/>
              <a:t>r_width</a:t>
            </a:r>
            <a:r>
              <a:rPr lang="en-US" sz="1200" dirty="0"/>
              <a:t>//2,</a:t>
            </a:r>
          </a:p>
          <a:p>
            <a:r>
              <a:rPr lang="en-US" sz="1200" dirty="0"/>
              <a:t>height//2 – </a:t>
            </a:r>
            <a:r>
              <a:rPr lang="en-US" sz="1200" dirty="0" err="1"/>
              <a:t>r_height</a:t>
            </a:r>
            <a:r>
              <a:rPr lang="en-US" sz="1200" dirty="0"/>
              <a:t>//2) 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3943978" y="2577402"/>
            <a:ext cx="1180681" cy="413228"/>
          </a:xfrm>
          <a:custGeom>
            <a:avLst/>
            <a:gdLst>
              <a:gd name="connsiteX0" fmla="*/ 0 w 1180681"/>
              <a:gd name="connsiteY0" fmla="*/ 0 h 413228"/>
              <a:gd name="connsiteX1" fmla="*/ 371789 w 1180681"/>
              <a:gd name="connsiteY1" fmla="*/ 411983 h 413228"/>
              <a:gd name="connsiteX2" fmla="*/ 612949 w 1180681"/>
              <a:gd name="connsiteY2" fmla="*/ 130629 h 413228"/>
              <a:gd name="connsiteX3" fmla="*/ 1180681 w 1180681"/>
              <a:gd name="connsiteY3" fmla="*/ 216040 h 41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681" h="413228">
                <a:moveTo>
                  <a:pt x="0" y="0"/>
                </a:moveTo>
                <a:cubicBezTo>
                  <a:pt x="134815" y="195106"/>
                  <a:pt x="269631" y="390212"/>
                  <a:pt x="371789" y="411983"/>
                </a:cubicBezTo>
                <a:cubicBezTo>
                  <a:pt x="473947" y="433754"/>
                  <a:pt x="478134" y="163286"/>
                  <a:pt x="612949" y="130629"/>
                </a:cubicBezTo>
                <a:cubicBezTo>
                  <a:pt x="747764" y="97972"/>
                  <a:pt x="964222" y="157006"/>
                  <a:pt x="1180681" y="21604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Harcourt</dc:creator>
  <cp:lastModifiedBy>Ed Harcourt</cp:lastModifiedBy>
  <cp:revision>4</cp:revision>
  <dcterms:created xsi:type="dcterms:W3CDTF">2017-05-27T01:57:32Z</dcterms:created>
  <dcterms:modified xsi:type="dcterms:W3CDTF">2017-05-27T02:25:51Z</dcterms:modified>
</cp:coreProperties>
</file>