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22" d="100"/>
          <a:sy n="122" d="100"/>
        </p:scale>
        <p:origin x="12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7/28/2017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7/28/2017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7/28/2017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7/28/2017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7/28/2017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25714</TotalTime>
  <Words>410</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91</cp:revision>
  <dcterms:created xsi:type="dcterms:W3CDTF">2017-05-27T01:57:32Z</dcterms:created>
  <dcterms:modified xsi:type="dcterms:W3CDTF">2017-08-01T03:17:07Z</dcterms:modified>
</cp:coreProperties>
</file>